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143500" cx="9144000"/>
  <p:notesSz cx="6858000" cy="9144000"/>
  <p:embeddedFontLst>
    <p:embeddedFont>
      <p:font typeface="Roboto"/>
      <p:regular r:id="rId41"/>
      <p:bold r:id="rId42"/>
      <p:italic r:id="rId43"/>
      <p:boldItalic r:id="rId44"/>
    </p:embeddedFont>
    <p:embeddedFont>
      <p:font typeface="Roboto Medium"/>
      <p:regular r:id="rId45"/>
      <p:bold r:id="rId46"/>
      <p:italic r:id="rId47"/>
      <p:boldItalic r:id="rId48"/>
    </p:embeddedFont>
    <p:embeddedFont>
      <p:font typeface="Montserrat"/>
      <p:regular r:id="rId49"/>
      <p:bold r:id="rId50"/>
      <p:italic r:id="rId51"/>
      <p:boldItalic r:id="rId52"/>
    </p:embeddedFont>
    <p:embeddedFont>
      <p:font typeface="Source Code Pro"/>
      <p:regular r:id="rId53"/>
      <p:bold r:id="rId54"/>
      <p:italic r:id="rId55"/>
      <p:boldItalic r:id="rId56"/>
    </p:embeddedFont>
    <p:embeddedFont>
      <p:font typeface="Roboto Light"/>
      <p:regular r:id="rId57"/>
      <p:bold r:id="rId58"/>
      <p:italic r:id="rId59"/>
      <p:boldItalic r:id="rId60"/>
    </p:embeddedFont>
    <p:embeddedFont>
      <p:font typeface="Roboto Mon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5" roundtripDataSignature="AMtx7mjGVmKcfjLHdCTicvUgE8FAWM+b5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RobotoMedium-bold.fntdata"/><Relationship Id="rId45" Type="http://schemas.openxmlformats.org/officeDocument/2006/relationships/font" Target="fonts/Roboto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Medium-boldItalic.fntdata"/><Relationship Id="rId47" Type="http://schemas.openxmlformats.org/officeDocument/2006/relationships/font" Target="fonts/RobotoMedium-italic.fntdata"/><Relationship Id="rId49" Type="http://schemas.openxmlformats.org/officeDocument/2006/relationships/font" Target="fonts/Montserrat-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Mono-bold.fntdata"/><Relationship Id="rId61" Type="http://schemas.openxmlformats.org/officeDocument/2006/relationships/font" Target="fonts/RobotoMono-regular.fntdata"/><Relationship Id="rId20" Type="http://schemas.openxmlformats.org/officeDocument/2006/relationships/slide" Target="slides/slide16.xml"/><Relationship Id="rId64" Type="http://schemas.openxmlformats.org/officeDocument/2006/relationships/font" Target="fonts/RobotoMono-boldItalic.fntdata"/><Relationship Id="rId63" Type="http://schemas.openxmlformats.org/officeDocument/2006/relationships/font" Target="fonts/RobotoMono-italic.fntdata"/><Relationship Id="rId22" Type="http://schemas.openxmlformats.org/officeDocument/2006/relationships/slide" Target="slides/slide18.xml"/><Relationship Id="rId21" Type="http://schemas.openxmlformats.org/officeDocument/2006/relationships/slide" Target="slides/slide17.xml"/><Relationship Id="rId65" Type="http://customschemas.google.com/relationships/presentationmetadata" Target="meta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obotoLight-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SourceCodePro-regular.fntdata"/><Relationship Id="rId52" Type="http://schemas.openxmlformats.org/officeDocument/2006/relationships/font" Target="fonts/Montserrat-boldItalic.fntdata"/><Relationship Id="rId11" Type="http://schemas.openxmlformats.org/officeDocument/2006/relationships/slide" Target="slides/slide7.xml"/><Relationship Id="rId55" Type="http://schemas.openxmlformats.org/officeDocument/2006/relationships/font" Target="fonts/SourceCodePro-italic.fntdata"/><Relationship Id="rId10" Type="http://schemas.openxmlformats.org/officeDocument/2006/relationships/slide" Target="slides/slide6.xml"/><Relationship Id="rId54" Type="http://schemas.openxmlformats.org/officeDocument/2006/relationships/font" Target="fonts/SourceCodePro-bold.fntdata"/><Relationship Id="rId13" Type="http://schemas.openxmlformats.org/officeDocument/2006/relationships/slide" Target="slides/slide9.xml"/><Relationship Id="rId57" Type="http://schemas.openxmlformats.org/officeDocument/2006/relationships/font" Target="fonts/RobotoLight-regular.fntdata"/><Relationship Id="rId12" Type="http://schemas.openxmlformats.org/officeDocument/2006/relationships/slide" Target="slides/slide8.xml"/><Relationship Id="rId56" Type="http://schemas.openxmlformats.org/officeDocument/2006/relationships/font" Target="fonts/SourceCodePro-boldItalic.fntdata"/><Relationship Id="rId15" Type="http://schemas.openxmlformats.org/officeDocument/2006/relationships/slide" Target="slides/slide11.xml"/><Relationship Id="rId59" Type="http://schemas.openxmlformats.org/officeDocument/2006/relationships/font" Target="fonts/RobotoLight-italic.fntdata"/><Relationship Id="rId14" Type="http://schemas.openxmlformats.org/officeDocument/2006/relationships/slide" Target="slides/slide10.xml"/><Relationship Id="rId58" Type="http://schemas.openxmlformats.org/officeDocument/2006/relationships/font" Target="fonts/RobotoLight-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25000"/>
              </a:lnSpc>
              <a:spcBef>
                <a:spcPts val="800"/>
              </a:spcBef>
              <a:spcAft>
                <a:spcPts val="80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Logo">
  <p:cSld name="BLANK_1">
    <p:spTree>
      <p:nvGrpSpPr>
        <p:cNvPr id="1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ktop Screenshot" showMasterSp="0">
  <p:cSld name="Sample Light Slide_1_1_2_1">
    <p:bg>
      <p:bgPr>
        <a:solidFill>
          <a:srgbClr val="F6F9F8"/>
        </a:solidFill>
      </p:bgPr>
    </p:bg>
    <p:spTree>
      <p:nvGrpSpPr>
        <p:cNvPr id="43" name="Shape 43"/>
        <p:cNvGrpSpPr/>
        <p:nvPr/>
      </p:nvGrpSpPr>
      <p:grpSpPr>
        <a:xfrm>
          <a:off x="0" y="0"/>
          <a:ext cx="0" cy="0"/>
          <a:chOff x="0" y="0"/>
          <a:chExt cx="0" cy="0"/>
        </a:xfrm>
      </p:grpSpPr>
      <p:sp>
        <p:nvSpPr>
          <p:cNvPr id="44" name="Google Shape;44;p47"/>
          <p:cNvSpPr/>
          <p:nvPr/>
        </p:nvSpPr>
        <p:spPr>
          <a:xfrm>
            <a:off x="4561022" y="-8475"/>
            <a:ext cx="4620300" cy="5151900"/>
          </a:xfrm>
          <a:prstGeom prst="rect">
            <a:avLst/>
          </a:prstGeom>
          <a:solidFill>
            <a:srgbClr val="1E88E5"/>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descr="Displaying laptop.png" id="45" name="Google Shape;45;p47"/>
          <p:cNvPicPr preferRelativeResize="0"/>
          <p:nvPr/>
        </p:nvPicPr>
        <p:blipFill rotWithShape="1">
          <a:blip r:embed="rId2">
            <a:alphaModFix/>
          </a:blip>
          <a:srcRect b="0" l="0" r="35843" t="0"/>
          <a:stretch/>
        </p:blipFill>
        <p:spPr>
          <a:xfrm>
            <a:off x="4688184" y="674944"/>
            <a:ext cx="4493213" cy="3793612"/>
          </a:xfrm>
          <a:prstGeom prst="rect">
            <a:avLst/>
          </a:prstGeom>
          <a:noFill/>
          <a:ln>
            <a:noFill/>
          </a:ln>
        </p:spPr>
      </p:pic>
      <p:sp>
        <p:nvSpPr>
          <p:cNvPr id="46" name="Google Shape;46;p47"/>
          <p:cNvSpPr/>
          <p:nvPr/>
        </p:nvSpPr>
        <p:spPr>
          <a:xfrm flipH="1">
            <a:off x="28" y="0"/>
            <a:ext cx="4572000" cy="5143500"/>
          </a:xfrm>
          <a:prstGeom prst="rect">
            <a:avLst/>
          </a:prstGeom>
          <a:solidFill>
            <a:srgbClr val="FFFFF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7"/>
          <p:cNvSpPr txBox="1"/>
          <p:nvPr>
            <p:ph type="title"/>
          </p:nvPr>
        </p:nvSpPr>
        <p:spPr>
          <a:xfrm>
            <a:off x="311700" y="272100"/>
            <a:ext cx="4301400" cy="98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sz="2500">
                <a:solidFill>
                  <a:srgbClr val="1976D2"/>
                </a:solidFill>
              </a:defRPr>
            </a:lvl1pPr>
            <a:lvl2pPr lvl="1" algn="l">
              <a:lnSpc>
                <a:spcPct val="100000"/>
              </a:lnSpc>
              <a:spcBef>
                <a:spcPts val="0"/>
              </a:spcBef>
              <a:spcAft>
                <a:spcPts val="0"/>
              </a:spcAft>
              <a:buSzPts val="1400"/>
              <a:buNone/>
              <a:defRPr>
                <a:solidFill>
                  <a:srgbClr val="1976D2"/>
                </a:solidFill>
              </a:defRPr>
            </a:lvl2pPr>
            <a:lvl3pPr lvl="2" algn="l">
              <a:lnSpc>
                <a:spcPct val="100000"/>
              </a:lnSpc>
              <a:spcBef>
                <a:spcPts val="0"/>
              </a:spcBef>
              <a:spcAft>
                <a:spcPts val="0"/>
              </a:spcAft>
              <a:buSzPts val="1400"/>
              <a:buNone/>
              <a:defRPr>
                <a:solidFill>
                  <a:srgbClr val="1976D2"/>
                </a:solidFill>
              </a:defRPr>
            </a:lvl3pPr>
            <a:lvl4pPr lvl="3" algn="l">
              <a:lnSpc>
                <a:spcPct val="100000"/>
              </a:lnSpc>
              <a:spcBef>
                <a:spcPts val="0"/>
              </a:spcBef>
              <a:spcAft>
                <a:spcPts val="0"/>
              </a:spcAft>
              <a:buSzPts val="1400"/>
              <a:buNone/>
              <a:defRPr>
                <a:solidFill>
                  <a:srgbClr val="1976D2"/>
                </a:solidFill>
              </a:defRPr>
            </a:lvl4pPr>
            <a:lvl5pPr lvl="4" algn="l">
              <a:lnSpc>
                <a:spcPct val="100000"/>
              </a:lnSpc>
              <a:spcBef>
                <a:spcPts val="0"/>
              </a:spcBef>
              <a:spcAft>
                <a:spcPts val="0"/>
              </a:spcAft>
              <a:buSzPts val="1400"/>
              <a:buNone/>
              <a:defRPr>
                <a:solidFill>
                  <a:srgbClr val="1976D2"/>
                </a:solidFill>
              </a:defRPr>
            </a:lvl5pPr>
            <a:lvl6pPr lvl="5" algn="l">
              <a:lnSpc>
                <a:spcPct val="100000"/>
              </a:lnSpc>
              <a:spcBef>
                <a:spcPts val="0"/>
              </a:spcBef>
              <a:spcAft>
                <a:spcPts val="0"/>
              </a:spcAft>
              <a:buSzPts val="1400"/>
              <a:buNone/>
              <a:defRPr>
                <a:solidFill>
                  <a:srgbClr val="1976D2"/>
                </a:solidFill>
              </a:defRPr>
            </a:lvl6pPr>
            <a:lvl7pPr lvl="6" algn="l">
              <a:lnSpc>
                <a:spcPct val="100000"/>
              </a:lnSpc>
              <a:spcBef>
                <a:spcPts val="0"/>
              </a:spcBef>
              <a:spcAft>
                <a:spcPts val="0"/>
              </a:spcAft>
              <a:buSzPts val="1400"/>
              <a:buNone/>
              <a:defRPr>
                <a:solidFill>
                  <a:srgbClr val="1976D2"/>
                </a:solidFill>
              </a:defRPr>
            </a:lvl7pPr>
            <a:lvl8pPr lvl="7" algn="l">
              <a:lnSpc>
                <a:spcPct val="100000"/>
              </a:lnSpc>
              <a:spcBef>
                <a:spcPts val="0"/>
              </a:spcBef>
              <a:spcAft>
                <a:spcPts val="0"/>
              </a:spcAft>
              <a:buSzPts val="1400"/>
              <a:buNone/>
              <a:defRPr>
                <a:solidFill>
                  <a:srgbClr val="1976D2"/>
                </a:solidFill>
              </a:defRPr>
            </a:lvl8pPr>
            <a:lvl9pPr lvl="8" algn="l">
              <a:lnSpc>
                <a:spcPct val="100000"/>
              </a:lnSpc>
              <a:spcBef>
                <a:spcPts val="0"/>
              </a:spcBef>
              <a:spcAft>
                <a:spcPts val="0"/>
              </a:spcAft>
              <a:buSzPts val="1400"/>
              <a:buNone/>
              <a:defRPr>
                <a:solidFill>
                  <a:srgbClr val="1976D2"/>
                </a:solidFill>
              </a:defRPr>
            </a:lvl9pPr>
          </a:lstStyle>
          <a:p/>
        </p:txBody>
      </p:sp>
      <p:sp>
        <p:nvSpPr>
          <p:cNvPr id="48" name="Google Shape;48;p47"/>
          <p:cNvSpPr/>
          <p:nvPr/>
        </p:nvSpPr>
        <p:spPr>
          <a:xfrm>
            <a:off x="5578350" y="864731"/>
            <a:ext cx="3603000" cy="3111300"/>
          </a:xfrm>
          <a:prstGeom prst="rect">
            <a:avLst/>
          </a:prstGeom>
          <a:solidFill>
            <a:srgbClr val="EEEEEE"/>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7"/>
          <p:cNvSpPr txBox="1"/>
          <p:nvPr>
            <p:ph idx="1" type="body"/>
          </p:nvPr>
        </p:nvSpPr>
        <p:spPr>
          <a:xfrm>
            <a:off x="283125" y="1220596"/>
            <a:ext cx="4781400" cy="3369000"/>
          </a:xfrm>
          <a:prstGeom prst="rect">
            <a:avLst/>
          </a:prstGeom>
          <a:noFill/>
          <a:ln>
            <a:noFill/>
          </a:ln>
        </p:spPr>
        <p:txBody>
          <a:bodyPr anchorCtr="0" anchor="t" bIns="91425" lIns="91425" spcFirstLastPara="1" rIns="91425" wrap="square" tIns="91425">
            <a:noAutofit/>
          </a:bodyPr>
          <a:lstStyle>
            <a:lvl1pPr indent="-323850" lvl="0" marL="457200" algn="l">
              <a:lnSpc>
                <a:spcPct val="120000"/>
              </a:lnSpc>
              <a:spcBef>
                <a:spcPts val="0"/>
              </a:spcBef>
              <a:spcAft>
                <a:spcPts val="0"/>
              </a:spcAft>
              <a:buClr>
                <a:srgbClr val="1976D2"/>
              </a:buClr>
              <a:buSzPts val="1500"/>
              <a:buFont typeface="Roboto"/>
              <a:buChar char="●"/>
              <a:defRPr sz="1500">
                <a:solidFill>
                  <a:srgbClr val="1976D2"/>
                </a:solidFill>
                <a:latin typeface="Roboto"/>
                <a:ea typeface="Roboto"/>
                <a:cs typeface="Roboto"/>
                <a:sym typeface="Roboto"/>
              </a:defRPr>
            </a:lvl1pPr>
            <a:lvl2pPr indent="-323850" lvl="1" marL="914400" algn="l">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2pPr>
            <a:lvl3pPr indent="-323850" lvl="2" marL="1371600" algn="l">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3pPr>
            <a:lvl4pPr indent="-323850" lvl="3" marL="1828800" algn="l">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4pPr>
            <a:lvl5pPr indent="-323850" lvl="4" marL="2286000" algn="l">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5pPr>
            <a:lvl6pPr indent="-323850" lvl="5" marL="2743200" algn="l">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6pPr>
            <a:lvl7pPr indent="-323850" lvl="6" marL="3200400" algn="l">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7pPr>
            <a:lvl8pPr indent="-323850" lvl="7" marL="3657600" algn="l">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8pPr>
            <a:lvl9pPr indent="-323850" lvl="8" marL="4114800" algn="l">
              <a:lnSpc>
                <a:spcPct val="120000"/>
              </a:lnSpc>
              <a:spcBef>
                <a:spcPts val="800"/>
              </a:spcBef>
              <a:spcAft>
                <a:spcPts val="800"/>
              </a:spcAft>
              <a:buClr>
                <a:srgbClr val="1976D2"/>
              </a:buClr>
              <a:buSzPts val="1500"/>
              <a:buFont typeface="Roboto"/>
              <a:buChar char="■"/>
              <a:defRPr sz="1500">
                <a:solidFill>
                  <a:srgbClr val="1976D2"/>
                </a:solidFill>
                <a:latin typeface="Roboto"/>
                <a:ea typeface="Roboto"/>
                <a:cs typeface="Roboto"/>
                <a:sym typeface="Roboto"/>
              </a:defRPr>
            </a:lvl9pPr>
          </a:lstStyle>
          <a:p/>
        </p:txBody>
      </p:sp>
      <p:sp>
        <p:nvSpPr>
          <p:cNvPr id="50" name="Google Shape;50;p47"/>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marR="0" rtl="0" algn="r">
              <a:lnSpc>
                <a:spcPct val="95000"/>
              </a:lnSpc>
              <a:spcBef>
                <a:spcPts val="0"/>
              </a:spcBef>
              <a:spcAft>
                <a:spcPts val="0"/>
              </a:spcAft>
              <a:buClr>
                <a:srgbClr val="000000"/>
              </a:buClr>
              <a:buSzPts val="600"/>
              <a:buFont typeface="Arial"/>
              <a:buNone/>
            </a:pPr>
            <a:r>
              <a:rPr b="0" i="0" lang="en-GB" sz="600" u="none" cap="none" strike="noStrike">
                <a:solidFill>
                  <a:srgbClr val="424242"/>
                </a:solidFill>
                <a:latin typeface="Roboto Mono"/>
                <a:ea typeface="Roboto Mono"/>
                <a:cs typeface="Roboto Mono"/>
                <a:sym typeface="Roboto Mono"/>
              </a:rPr>
              <a:t>@Amit Bendor</a:t>
            </a:r>
            <a:endParaRPr b="0" i="0" sz="600" u="none" cap="none" strike="noStrike">
              <a:solidFill>
                <a:srgbClr val="FFFFFF"/>
              </a:solidFill>
              <a:latin typeface="Roboto Mono"/>
              <a:ea typeface="Roboto Mono"/>
              <a:cs typeface="Roboto Mono"/>
              <a:sym typeface="Roboto Mon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play - Blue/White">
  <p:cSld name="CUSTOM_18">
    <p:spTree>
      <p:nvGrpSpPr>
        <p:cNvPr id="51" name="Shape 51"/>
        <p:cNvGrpSpPr/>
        <p:nvPr/>
      </p:nvGrpSpPr>
      <p:grpSpPr>
        <a:xfrm>
          <a:off x="0" y="0"/>
          <a:ext cx="0" cy="0"/>
          <a:chOff x="0" y="0"/>
          <a:chExt cx="0" cy="0"/>
        </a:xfrm>
      </p:grpSpPr>
      <p:sp>
        <p:nvSpPr>
          <p:cNvPr id="52" name="Google Shape;52;p48"/>
          <p:cNvSpPr/>
          <p:nvPr/>
        </p:nvSpPr>
        <p:spPr>
          <a:xfrm>
            <a:off x="0" y="0"/>
            <a:ext cx="3042000" cy="5143500"/>
          </a:xfrm>
          <a:prstGeom prst="rect">
            <a:avLst/>
          </a:prstGeom>
          <a:solidFill>
            <a:srgbClr val="1976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8"/>
          <p:cNvSpPr txBox="1"/>
          <p:nvPr>
            <p:ph type="title"/>
          </p:nvPr>
        </p:nvSpPr>
        <p:spPr>
          <a:xfrm>
            <a:off x="269375" y="446175"/>
            <a:ext cx="2357100" cy="71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solidFill>
                  <a:srgbClr val="FFFFFF"/>
                </a:solidFill>
                <a:latin typeface="Roboto Medium"/>
                <a:ea typeface="Roboto Medium"/>
                <a:cs typeface="Roboto Medium"/>
                <a:sym typeface="Roboto Medium"/>
              </a:defRPr>
            </a:lvl1pPr>
            <a:lvl2pPr lvl="1" algn="l">
              <a:lnSpc>
                <a:spcPct val="100000"/>
              </a:lnSpc>
              <a:spcBef>
                <a:spcPts val="0"/>
              </a:spcBef>
              <a:spcAft>
                <a:spcPts val="0"/>
              </a:spcAft>
              <a:buSzPts val="1800"/>
              <a:buNone/>
              <a:defRPr sz="1800">
                <a:latin typeface="Roboto Medium"/>
                <a:ea typeface="Roboto Medium"/>
                <a:cs typeface="Roboto Medium"/>
                <a:sym typeface="Roboto Medium"/>
              </a:defRPr>
            </a:lvl2pPr>
            <a:lvl3pPr lvl="2" algn="l">
              <a:lnSpc>
                <a:spcPct val="100000"/>
              </a:lnSpc>
              <a:spcBef>
                <a:spcPts val="0"/>
              </a:spcBef>
              <a:spcAft>
                <a:spcPts val="0"/>
              </a:spcAft>
              <a:buSzPts val="1800"/>
              <a:buNone/>
              <a:defRPr sz="1800">
                <a:latin typeface="Roboto Medium"/>
                <a:ea typeface="Roboto Medium"/>
                <a:cs typeface="Roboto Medium"/>
                <a:sym typeface="Roboto Medium"/>
              </a:defRPr>
            </a:lvl3pPr>
            <a:lvl4pPr lvl="3" algn="l">
              <a:lnSpc>
                <a:spcPct val="100000"/>
              </a:lnSpc>
              <a:spcBef>
                <a:spcPts val="0"/>
              </a:spcBef>
              <a:spcAft>
                <a:spcPts val="0"/>
              </a:spcAft>
              <a:buSzPts val="1800"/>
              <a:buNone/>
              <a:defRPr sz="1800">
                <a:latin typeface="Roboto Medium"/>
                <a:ea typeface="Roboto Medium"/>
                <a:cs typeface="Roboto Medium"/>
                <a:sym typeface="Roboto Medium"/>
              </a:defRPr>
            </a:lvl4pPr>
            <a:lvl5pPr lvl="4" algn="l">
              <a:lnSpc>
                <a:spcPct val="100000"/>
              </a:lnSpc>
              <a:spcBef>
                <a:spcPts val="0"/>
              </a:spcBef>
              <a:spcAft>
                <a:spcPts val="0"/>
              </a:spcAft>
              <a:buSzPts val="1800"/>
              <a:buNone/>
              <a:defRPr sz="1800">
                <a:latin typeface="Roboto Medium"/>
                <a:ea typeface="Roboto Medium"/>
                <a:cs typeface="Roboto Medium"/>
                <a:sym typeface="Roboto Medium"/>
              </a:defRPr>
            </a:lvl5pPr>
            <a:lvl6pPr lvl="5" algn="l">
              <a:lnSpc>
                <a:spcPct val="100000"/>
              </a:lnSpc>
              <a:spcBef>
                <a:spcPts val="0"/>
              </a:spcBef>
              <a:spcAft>
                <a:spcPts val="0"/>
              </a:spcAft>
              <a:buSzPts val="1800"/>
              <a:buNone/>
              <a:defRPr sz="1800">
                <a:latin typeface="Roboto Medium"/>
                <a:ea typeface="Roboto Medium"/>
                <a:cs typeface="Roboto Medium"/>
                <a:sym typeface="Roboto Medium"/>
              </a:defRPr>
            </a:lvl6pPr>
            <a:lvl7pPr lvl="6" algn="l">
              <a:lnSpc>
                <a:spcPct val="100000"/>
              </a:lnSpc>
              <a:spcBef>
                <a:spcPts val="0"/>
              </a:spcBef>
              <a:spcAft>
                <a:spcPts val="0"/>
              </a:spcAft>
              <a:buSzPts val="1800"/>
              <a:buNone/>
              <a:defRPr sz="1800">
                <a:latin typeface="Roboto Medium"/>
                <a:ea typeface="Roboto Medium"/>
                <a:cs typeface="Roboto Medium"/>
                <a:sym typeface="Roboto Medium"/>
              </a:defRPr>
            </a:lvl7pPr>
            <a:lvl8pPr lvl="7" algn="l">
              <a:lnSpc>
                <a:spcPct val="100000"/>
              </a:lnSpc>
              <a:spcBef>
                <a:spcPts val="0"/>
              </a:spcBef>
              <a:spcAft>
                <a:spcPts val="0"/>
              </a:spcAft>
              <a:buSzPts val="1800"/>
              <a:buNone/>
              <a:defRPr sz="1800">
                <a:latin typeface="Roboto Medium"/>
                <a:ea typeface="Roboto Medium"/>
                <a:cs typeface="Roboto Medium"/>
                <a:sym typeface="Roboto Medium"/>
              </a:defRPr>
            </a:lvl8pPr>
            <a:lvl9pPr lvl="8" algn="l">
              <a:lnSpc>
                <a:spcPct val="100000"/>
              </a:lnSpc>
              <a:spcBef>
                <a:spcPts val="0"/>
              </a:spcBef>
              <a:spcAft>
                <a:spcPts val="0"/>
              </a:spcAft>
              <a:buSzPts val="1800"/>
              <a:buNone/>
              <a:defRPr sz="1800">
                <a:latin typeface="Roboto Medium"/>
                <a:ea typeface="Roboto Medium"/>
                <a:cs typeface="Roboto Medium"/>
                <a:sym typeface="Roboto Medium"/>
              </a:defRPr>
            </a:lvl9pPr>
          </a:lstStyle>
          <a:p/>
        </p:txBody>
      </p:sp>
      <p:sp>
        <p:nvSpPr>
          <p:cNvPr id="54" name="Google Shape;54;p48"/>
          <p:cNvSpPr txBox="1"/>
          <p:nvPr>
            <p:ph idx="1" type="subTitle"/>
          </p:nvPr>
        </p:nvSpPr>
        <p:spPr>
          <a:xfrm>
            <a:off x="269375" y="1271150"/>
            <a:ext cx="1995000" cy="2887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rgbClr val="FFFFFF"/>
                </a:solidFill>
              </a:defRPr>
            </a:lvl1pPr>
            <a:lvl2pPr lvl="1" algn="l">
              <a:lnSpc>
                <a:spcPct val="115000"/>
              </a:lnSpc>
              <a:spcBef>
                <a:spcPts val="1200"/>
              </a:spcBef>
              <a:spcAft>
                <a:spcPts val="0"/>
              </a:spcAft>
              <a:buSzPts val="1400"/>
              <a:buNone/>
              <a:defRPr/>
            </a:lvl2pPr>
            <a:lvl3pPr lvl="2" algn="l">
              <a:lnSpc>
                <a:spcPct val="115000"/>
              </a:lnSpc>
              <a:spcBef>
                <a:spcPts val="1200"/>
              </a:spcBef>
              <a:spcAft>
                <a:spcPts val="0"/>
              </a:spcAft>
              <a:buSzPts val="1400"/>
              <a:buNone/>
              <a:defRPr/>
            </a:lvl3pPr>
            <a:lvl4pPr lvl="3" algn="l">
              <a:lnSpc>
                <a:spcPct val="115000"/>
              </a:lnSpc>
              <a:spcBef>
                <a:spcPts val="1200"/>
              </a:spcBef>
              <a:spcAft>
                <a:spcPts val="0"/>
              </a:spcAft>
              <a:buSzPts val="1400"/>
              <a:buNone/>
              <a:defRPr/>
            </a:lvl4pPr>
            <a:lvl5pPr lvl="4" algn="l">
              <a:lnSpc>
                <a:spcPct val="115000"/>
              </a:lnSpc>
              <a:spcBef>
                <a:spcPts val="1200"/>
              </a:spcBef>
              <a:spcAft>
                <a:spcPts val="0"/>
              </a:spcAft>
              <a:buSzPts val="1400"/>
              <a:buNone/>
              <a:defRPr/>
            </a:lvl5pPr>
            <a:lvl6pPr lvl="5" algn="l">
              <a:lnSpc>
                <a:spcPct val="115000"/>
              </a:lnSpc>
              <a:spcBef>
                <a:spcPts val="1200"/>
              </a:spcBef>
              <a:spcAft>
                <a:spcPts val="0"/>
              </a:spcAft>
              <a:buSzPts val="1400"/>
              <a:buNone/>
              <a:defRPr/>
            </a:lvl6pPr>
            <a:lvl7pPr lvl="6" algn="l">
              <a:lnSpc>
                <a:spcPct val="115000"/>
              </a:lnSpc>
              <a:spcBef>
                <a:spcPts val="1200"/>
              </a:spcBef>
              <a:spcAft>
                <a:spcPts val="0"/>
              </a:spcAft>
              <a:buSzPts val="1400"/>
              <a:buNone/>
              <a:defRPr/>
            </a:lvl7pPr>
            <a:lvl8pPr lvl="7" algn="l">
              <a:lnSpc>
                <a:spcPct val="115000"/>
              </a:lnSpc>
              <a:spcBef>
                <a:spcPts val="1200"/>
              </a:spcBef>
              <a:spcAft>
                <a:spcPts val="0"/>
              </a:spcAft>
              <a:buSzPts val="1400"/>
              <a:buNone/>
              <a:defRPr/>
            </a:lvl8pPr>
            <a:lvl9pPr lvl="8" algn="l">
              <a:lnSpc>
                <a:spcPct val="115000"/>
              </a:lnSpc>
              <a:spcBef>
                <a:spcPts val="1200"/>
              </a:spcBef>
              <a:spcAft>
                <a:spcPts val="1200"/>
              </a:spcAft>
              <a:buSzPts val="1400"/>
              <a:buNone/>
              <a:defRPr/>
            </a:lvl9pPr>
          </a:lstStyle>
          <a:p/>
        </p:txBody>
      </p:sp>
      <p:sp>
        <p:nvSpPr>
          <p:cNvPr id="55" name="Google Shape;55;p48"/>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marR="0" rtl="0" algn="r">
              <a:lnSpc>
                <a:spcPct val="95000"/>
              </a:lnSpc>
              <a:spcBef>
                <a:spcPts val="0"/>
              </a:spcBef>
              <a:spcAft>
                <a:spcPts val="0"/>
              </a:spcAft>
              <a:buClr>
                <a:srgbClr val="000000"/>
              </a:buClr>
              <a:buSzPts val="600"/>
              <a:buFont typeface="Arial"/>
              <a:buNone/>
            </a:pPr>
            <a:r>
              <a:rPr b="0" i="0" lang="en-GB" sz="600" u="none" cap="none" strike="noStrike">
                <a:solidFill>
                  <a:srgbClr val="424242"/>
                </a:solidFill>
                <a:latin typeface="Roboto Mono"/>
                <a:ea typeface="Roboto Mono"/>
                <a:cs typeface="Roboto Mono"/>
                <a:sym typeface="Roboto Mono"/>
              </a:rPr>
              <a:t>Confidential + Proprietary</a:t>
            </a:r>
            <a:endParaRPr b="0" i="0" sz="600" u="none" cap="none" strike="noStrike">
              <a:solidFill>
                <a:srgbClr val="424242"/>
              </a:solidFill>
              <a:latin typeface="Roboto Mono"/>
              <a:ea typeface="Roboto Mono"/>
              <a:cs typeface="Roboto Mono"/>
              <a:sym typeface="Roboto Mon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play - White/Gray">
  <p:cSld name="CUSTOM_19">
    <p:spTree>
      <p:nvGrpSpPr>
        <p:cNvPr id="56" name="Shape 56"/>
        <p:cNvGrpSpPr/>
        <p:nvPr/>
      </p:nvGrpSpPr>
      <p:grpSpPr>
        <a:xfrm>
          <a:off x="0" y="0"/>
          <a:ext cx="0" cy="0"/>
          <a:chOff x="0" y="0"/>
          <a:chExt cx="0" cy="0"/>
        </a:xfrm>
      </p:grpSpPr>
      <p:sp>
        <p:nvSpPr>
          <p:cNvPr id="57" name="Google Shape;57;p49"/>
          <p:cNvSpPr/>
          <p:nvPr/>
        </p:nvSpPr>
        <p:spPr>
          <a:xfrm>
            <a:off x="3438750" y="-3125"/>
            <a:ext cx="5705400" cy="5143500"/>
          </a:xfrm>
          <a:prstGeom prst="rect">
            <a:avLst/>
          </a:prstGeom>
          <a:solidFill>
            <a:srgbClr val="ECEF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9"/>
          <p:cNvSpPr txBox="1"/>
          <p:nvPr>
            <p:ph type="title"/>
          </p:nvPr>
        </p:nvSpPr>
        <p:spPr>
          <a:xfrm>
            <a:off x="311475" y="1649100"/>
            <a:ext cx="2870700" cy="124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49"/>
          <p:cNvSpPr txBox="1"/>
          <p:nvPr>
            <p:ph idx="1" type="subTitle"/>
          </p:nvPr>
        </p:nvSpPr>
        <p:spPr>
          <a:xfrm>
            <a:off x="311475" y="2870125"/>
            <a:ext cx="2744400" cy="1363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lvl1pPr>
            <a:lvl2pPr lvl="1" algn="l">
              <a:lnSpc>
                <a:spcPct val="115000"/>
              </a:lnSpc>
              <a:spcBef>
                <a:spcPts val="1200"/>
              </a:spcBef>
              <a:spcAft>
                <a:spcPts val="0"/>
              </a:spcAft>
              <a:buSzPts val="1400"/>
              <a:buNone/>
              <a:defRPr/>
            </a:lvl2pPr>
            <a:lvl3pPr lvl="2" algn="l">
              <a:lnSpc>
                <a:spcPct val="115000"/>
              </a:lnSpc>
              <a:spcBef>
                <a:spcPts val="1200"/>
              </a:spcBef>
              <a:spcAft>
                <a:spcPts val="0"/>
              </a:spcAft>
              <a:buSzPts val="1400"/>
              <a:buNone/>
              <a:defRPr/>
            </a:lvl3pPr>
            <a:lvl4pPr lvl="3" algn="l">
              <a:lnSpc>
                <a:spcPct val="115000"/>
              </a:lnSpc>
              <a:spcBef>
                <a:spcPts val="1200"/>
              </a:spcBef>
              <a:spcAft>
                <a:spcPts val="0"/>
              </a:spcAft>
              <a:buSzPts val="1400"/>
              <a:buNone/>
              <a:defRPr/>
            </a:lvl4pPr>
            <a:lvl5pPr lvl="4" algn="l">
              <a:lnSpc>
                <a:spcPct val="115000"/>
              </a:lnSpc>
              <a:spcBef>
                <a:spcPts val="1200"/>
              </a:spcBef>
              <a:spcAft>
                <a:spcPts val="0"/>
              </a:spcAft>
              <a:buSzPts val="1400"/>
              <a:buNone/>
              <a:defRPr/>
            </a:lvl5pPr>
            <a:lvl6pPr lvl="5" algn="l">
              <a:lnSpc>
                <a:spcPct val="115000"/>
              </a:lnSpc>
              <a:spcBef>
                <a:spcPts val="1200"/>
              </a:spcBef>
              <a:spcAft>
                <a:spcPts val="0"/>
              </a:spcAft>
              <a:buSzPts val="1400"/>
              <a:buNone/>
              <a:defRPr/>
            </a:lvl6pPr>
            <a:lvl7pPr lvl="6" algn="l">
              <a:lnSpc>
                <a:spcPct val="115000"/>
              </a:lnSpc>
              <a:spcBef>
                <a:spcPts val="1200"/>
              </a:spcBef>
              <a:spcAft>
                <a:spcPts val="0"/>
              </a:spcAft>
              <a:buSzPts val="1400"/>
              <a:buNone/>
              <a:defRPr/>
            </a:lvl7pPr>
            <a:lvl8pPr lvl="7" algn="l">
              <a:lnSpc>
                <a:spcPct val="115000"/>
              </a:lnSpc>
              <a:spcBef>
                <a:spcPts val="1200"/>
              </a:spcBef>
              <a:spcAft>
                <a:spcPts val="0"/>
              </a:spcAft>
              <a:buSzPts val="1400"/>
              <a:buNone/>
              <a:defRPr/>
            </a:lvl8pPr>
            <a:lvl9pPr lvl="8" algn="l">
              <a:lnSpc>
                <a:spcPct val="115000"/>
              </a:lnSpc>
              <a:spcBef>
                <a:spcPts val="1200"/>
              </a:spcBef>
              <a:spcAft>
                <a:spcPts val="120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tally Blank">
  <p:cSld name="CUSTOM_9">
    <p:bg>
      <p:bgPr>
        <a:solidFill>
          <a:srgbClr val="FFFFFF"/>
        </a:solidFill>
      </p:bgPr>
    </p:bg>
    <p:spTree>
      <p:nvGrpSpPr>
        <p:cNvPr id="60" name="Shape 60"/>
        <p:cNvGrpSpPr/>
        <p:nvPr/>
      </p:nvGrpSpPr>
      <p:grpSpPr>
        <a:xfrm>
          <a:off x="0" y="0"/>
          <a:ext cx="0" cy="0"/>
          <a:chOff x="0" y="0"/>
          <a:chExt cx="0" cy="0"/>
        </a:xfrm>
      </p:grpSpPr>
      <p:sp>
        <p:nvSpPr>
          <p:cNvPr id="61" name="Google Shape;61;p50"/>
          <p:cNvSpPr txBox="1"/>
          <p:nvPr/>
        </p:nvSpPr>
        <p:spPr>
          <a:xfrm>
            <a:off x="62725" y="3742198"/>
            <a:ext cx="7332000" cy="6558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2500"/>
              <a:buFont typeface="Arial"/>
              <a:buNone/>
            </a:pPr>
            <a:r>
              <a:rPr b="0" i="0" lang="en-GB" sz="2500" u="none" cap="none" strike="noStrike">
                <a:solidFill>
                  <a:srgbClr val="FFFFFF"/>
                </a:solidFill>
                <a:latin typeface="Roboto"/>
                <a:ea typeface="Roboto"/>
                <a:cs typeface="Roboto"/>
                <a:sym typeface="Roboto"/>
              </a:rPr>
              <a:t>Full frame is great, use a scrim for text.</a:t>
            </a:r>
            <a:endParaRPr b="0" i="0" sz="23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FFFFFF"/>
              </a:solidFill>
              <a:latin typeface="Roboto"/>
              <a:ea typeface="Roboto"/>
              <a:cs typeface="Roboto"/>
              <a:sym typeface="Robo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 Dark Gray">
  <p:cSld name="CUSTOM_16">
    <p:bg>
      <p:bgPr>
        <a:solidFill>
          <a:srgbClr val="424242"/>
        </a:solidFill>
      </p:bgPr>
    </p:bg>
    <p:spTree>
      <p:nvGrpSpPr>
        <p:cNvPr id="62" name="Shape 62"/>
        <p:cNvGrpSpPr/>
        <p:nvPr/>
      </p:nvGrpSpPr>
      <p:grpSpPr>
        <a:xfrm>
          <a:off x="0" y="0"/>
          <a:ext cx="0" cy="0"/>
          <a:chOff x="0" y="0"/>
          <a:chExt cx="0" cy="0"/>
        </a:xfrm>
      </p:grpSpPr>
      <p:sp>
        <p:nvSpPr>
          <p:cNvPr id="63" name="Google Shape;63;p51"/>
          <p:cNvSpPr txBox="1"/>
          <p:nvPr>
            <p:ph type="title"/>
          </p:nvPr>
        </p:nvSpPr>
        <p:spPr>
          <a:xfrm>
            <a:off x="555575" y="1742550"/>
            <a:ext cx="7046100" cy="94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solidFill>
                  <a:srgbClr val="FFFFFF"/>
                </a:solidFill>
                <a:latin typeface="Roboto"/>
                <a:ea typeface="Roboto"/>
                <a:cs typeface="Roboto"/>
                <a:sym typeface="Roboto"/>
              </a:defRPr>
            </a:lvl1pPr>
            <a:lvl2pPr lvl="1" algn="l">
              <a:lnSpc>
                <a:spcPct val="100000"/>
              </a:lnSpc>
              <a:spcBef>
                <a:spcPts val="0"/>
              </a:spcBef>
              <a:spcAft>
                <a:spcPts val="0"/>
              </a:spcAft>
              <a:buSzPts val="3600"/>
              <a:buNone/>
              <a:defRPr sz="3600">
                <a:solidFill>
                  <a:srgbClr val="FFFFFF"/>
                </a:solidFill>
                <a:latin typeface="Roboto"/>
                <a:ea typeface="Roboto"/>
                <a:cs typeface="Roboto"/>
                <a:sym typeface="Roboto"/>
              </a:defRPr>
            </a:lvl2pPr>
            <a:lvl3pPr lvl="2" algn="l">
              <a:lnSpc>
                <a:spcPct val="100000"/>
              </a:lnSpc>
              <a:spcBef>
                <a:spcPts val="0"/>
              </a:spcBef>
              <a:spcAft>
                <a:spcPts val="0"/>
              </a:spcAft>
              <a:buSzPts val="3600"/>
              <a:buNone/>
              <a:defRPr sz="3600">
                <a:solidFill>
                  <a:srgbClr val="FFFFFF"/>
                </a:solidFill>
                <a:latin typeface="Roboto"/>
                <a:ea typeface="Roboto"/>
                <a:cs typeface="Roboto"/>
                <a:sym typeface="Roboto"/>
              </a:defRPr>
            </a:lvl3pPr>
            <a:lvl4pPr lvl="3" algn="l">
              <a:lnSpc>
                <a:spcPct val="100000"/>
              </a:lnSpc>
              <a:spcBef>
                <a:spcPts val="0"/>
              </a:spcBef>
              <a:spcAft>
                <a:spcPts val="0"/>
              </a:spcAft>
              <a:buSzPts val="3600"/>
              <a:buNone/>
              <a:defRPr sz="3600">
                <a:solidFill>
                  <a:srgbClr val="FFFFFF"/>
                </a:solidFill>
                <a:latin typeface="Roboto"/>
                <a:ea typeface="Roboto"/>
                <a:cs typeface="Roboto"/>
                <a:sym typeface="Roboto"/>
              </a:defRPr>
            </a:lvl4pPr>
            <a:lvl5pPr lvl="4" algn="l">
              <a:lnSpc>
                <a:spcPct val="100000"/>
              </a:lnSpc>
              <a:spcBef>
                <a:spcPts val="0"/>
              </a:spcBef>
              <a:spcAft>
                <a:spcPts val="0"/>
              </a:spcAft>
              <a:buSzPts val="3600"/>
              <a:buNone/>
              <a:defRPr sz="3600">
                <a:solidFill>
                  <a:srgbClr val="FFFFFF"/>
                </a:solidFill>
                <a:latin typeface="Roboto"/>
                <a:ea typeface="Roboto"/>
                <a:cs typeface="Roboto"/>
                <a:sym typeface="Roboto"/>
              </a:defRPr>
            </a:lvl5pPr>
            <a:lvl6pPr lvl="5" algn="l">
              <a:lnSpc>
                <a:spcPct val="100000"/>
              </a:lnSpc>
              <a:spcBef>
                <a:spcPts val="0"/>
              </a:spcBef>
              <a:spcAft>
                <a:spcPts val="0"/>
              </a:spcAft>
              <a:buSzPts val="3600"/>
              <a:buNone/>
              <a:defRPr sz="3600">
                <a:solidFill>
                  <a:srgbClr val="FFFFFF"/>
                </a:solidFill>
                <a:latin typeface="Roboto"/>
                <a:ea typeface="Roboto"/>
                <a:cs typeface="Roboto"/>
                <a:sym typeface="Roboto"/>
              </a:defRPr>
            </a:lvl6pPr>
            <a:lvl7pPr lvl="6" algn="l">
              <a:lnSpc>
                <a:spcPct val="100000"/>
              </a:lnSpc>
              <a:spcBef>
                <a:spcPts val="0"/>
              </a:spcBef>
              <a:spcAft>
                <a:spcPts val="0"/>
              </a:spcAft>
              <a:buSzPts val="3600"/>
              <a:buNone/>
              <a:defRPr sz="3600">
                <a:solidFill>
                  <a:srgbClr val="FFFFFF"/>
                </a:solidFill>
                <a:latin typeface="Roboto"/>
                <a:ea typeface="Roboto"/>
                <a:cs typeface="Roboto"/>
                <a:sym typeface="Roboto"/>
              </a:defRPr>
            </a:lvl7pPr>
            <a:lvl8pPr lvl="7" algn="l">
              <a:lnSpc>
                <a:spcPct val="100000"/>
              </a:lnSpc>
              <a:spcBef>
                <a:spcPts val="0"/>
              </a:spcBef>
              <a:spcAft>
                <a:spcPts val="0"/>
              </a:spcAft>
              <a:buSzPts val="3600"/>
              <a:buNone/>
              <a:defRPr sz="3600">
                <a:solidFill>
                  <a:srgbClr val="FFFFFF"/>
                </a:solidFill>
                <a:latin typeface="Roboto"/>
                <a:ea typeface="Roboto"/>
                <a:cs typeface="Roboto"/>
                <a:sym typeface="Roboto"/>
              </a:defRPr>
            </a:lvl8pPr>
            <a:lvl9pPr lvl="8" algn="l">
              <a:lnSpc>
                <a:spcPct val="100000"/>
              </a:lnSpc>
              <a:spcBef>
                <a:spcPts val="0"/>
              </a:spcBef>
              <a:spcAft>
                <a:spcPts val="0"/>
              </a:spcAft>
              <a:buSzPts val="3600"/>
              <a:buNone/>
              <a:defRPr sz="3600">
                <a:solidFill>
                  <a:srgbClr val="FFFFFF"/>
                </a:solidFill>
                <a:latin typeface="Roboto"/>
                <a:ea typeface="Roboto"/>
                <a:cs typeface="Roboto"/>
                <a:sym typeface="Roboto"/>
              </a:defRPr>
            </a:lvl9pPr>
          </a:lstStyle>
          <a:p/>
        </p:txBody>
      </p:sp>
      <p:sp>
        <p:nvSpPr>
          <p:cNvPr id="64" name="Google Shape;64;p51"/>
          <p:cNvSpPr txBox="1"/>
          <p:nvPr>
            <p:ph idx="1" type="subTitle"/>
          </p:nvPr>
        </p:nvSpPr>
        <p:spPr>
          <a:xfrm>
            <a:off x="630950" y="2491775"/>
            <a:ext cx="3990300" cy="1515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rgbClr val="FFFFFF"/>
                </a:solidFill>
                <a:latin typeface="Roboto"/>
                <a:ea typeface="Roboto"/>
                <a:cs typeface="Roboto"/>
                <a:sym typeface="Roboto"/>
              </a:defRPr>
            </a:lvl1pPr>
            <a:lvl2pPr lvl="1" algn="l">
              <a:lnSpc>
                <a:spcPct val="115000"/>
              </a:lnSpc>
              <a:spcBef>
                <a:spcPts val="1200"/>
              </a:spcBef>
              <a:spcAft>
                <a:spcPts val="0"/>
              </a:spcAft>
              <a:buSzPts val="1400"/>
              <a:buNone/>
              <a:defRPr>
                <a:solidFill>
                  <a:srgbClr val="FFFFFF"/>
                </a:solidFill>
              </a:defRPr>
            </a:lvl2pPr>
            <a:lvl3pPr lvl="2" algn="l">
              <a:lnSpc>
                <a:spcPct val="115000"/>
              </a:lnSpc>
              <a:spcBef>
                <a:spcPts val="1200"/>
              </a:spcBef>
              <a:spcAft>
                <a:spcPts val="0"/>
              </a:spcAft>
              <a:buSzPts val="1400"/>
              <a:buNone/>
              <a:defRPr>
                <a:solidFill>
                  <a:srgbClr val="FFFFFF"/>
                </a:solidFill>
              </a:defRPr>
            </a:lvl3pPr>
            <a:lvl4pPr lvl="3" algn="l">
              <a:lnSpc>
                <a:spcPct val="115000"/>
              </a:lnSpc>
              <a:spcBef>
                <a:spcPts val="1200"/>
              </a:spcBef>
              <a:spcAft>
                <a:spcPts val="0"/>
              </a:spcAft>
              <a:buSzPts val="1400"/>
              <a:buNone/>
              <a:defRPr>
                <a:solidFill>
                  <a:srgbClr val="FFFFFF"/>
                </a:solidFill>
              </a:defRPr>
            </a:lvl4pPr>
            <a:lvl5pPr lvl="4" algn="l">
              <a:lnSpc>
                <a:spcPct val="115000"/>
              </a:lnSpc>
              <a:spcBef>
                <a:spcPts val="1200"/>
              </a:spcBef>
              <a:spcAft>
                <a:spcPts val="0"/>
              </a:spcAft>
              <a:buSzPts val="1400"/>
              <a:buNone/>
              <a:defRPr>
                <a:solidFill>
                  <a:srgbClr val="FFFFFF"/>
                </a:solidFill>
              </a:defRPr>
            </a:lvl5pPr>
            <a:lvl6pPr lvl="5" algn="l">
              <a:lnSpc>
                <a:spcPct val="115000"/>
              </a:lnSpc>
              <a:spcBef>
                <a:spcPts val="1200"/>
              </a:spcBef>
              <a:spcAft>
                <a:spcPts val="0"/>
              </a:spcAft>
              <a:buSzPts val="1400"/>
              <a:buNone/>
              <a:defRPr>
                <a:solidFill>
                  <a:srgbClr val="FFFFFF"/>
                </a:solidFill>
              </a:defRPr>
            </a:lvl6pPr>
            <a:lvl7pPr lvl="6" algn="l">
              <a:lnSpc>
                <a:spcPct val="115000"/>
              </a:lnSpc>
              <a:spcBef>
                <a:spcPts val="1200"/>
              </a:spcBef>
              <a:spcAft>
                <a:spcPts val="0"/>
              </a:spcAft>
              <a:buSzPts val="1400"/>
              <a:buNone/>
              <a:defRPr>
                <a:solidFill>
                  <a:srgbClr val="FFFFFF"/>
                </a:solidFill>
              </a:defRPr>
            </a:lvl7pPr>
            <a:lvl8pPr lvl="7" algn="l">
              <a:lnSpc>
                <a:spcPct val="115000"/>
              </a:lnSpc>
              <a:spcBef>
                <a:spcPts val="1200"/>
              </a:spcBef>
              <a:spcAft>
                <a:spcPts val="0"/>
              </a:spcAft>
              <a:buSzPts val="1400"/>
              <a:buNone/>
              <a:defRPr>
                <a:solidFill>
                  <a:srgbClr val="FFFFFF"/>
                </a:solidFill>
              </a:defRPr>
            </a:lvl8pPr>
            <a:lvl9pPr lvl="8" algn="l">
              <a:lnSpc>
                <a:spcPct val="115000"/>
              </a:lnSpc>
              <a:spcBef>
                <a:spcPts val="1200"/>
              </a:spcBef>
              <a:spcAft>
                <a:spcPts val="1200"/>
              </a:spcAft>
              <a:buSzPts val="1400"/>
              <a:buNone/>
              <a:defRPr>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2 - Blue">
  <p:cSld name="CUSTOM_17">
    <p:bg>
      <p:bgPr>
        <a:solidFill>
          <a:srgbClr val="1E88E5"/>
        </a:solidFill>
      </p:bgPr>
    </p:bg>
    <p:spTree>
      <p:nvGrpSpPr>
        <p:cNvPr id="65" name="Shape 65"/>
        <p:cNvGrpSpPr/>
        <p:nvPr/>
      </p:nvGrpSpPr>
      <p:grpSpPr>
        <a:xfrm>
          <a:off x="0" y="0"/>
          <a:ext cx="0" cy="0"/>
          <a:chOff x="0" y="0"/>
          <a:chExt cx="0" cy="0"/>
        </a:xfrm>
      </p:grpSpPr>
      <p:sp>
        <p:nvSpPr>
          <p:cNvPr id="66" name="Google Shape;66;p52"/>
          <p:cNvSpPr txBox="1"/>
          <p:nvPr/>
        </p:nvSpPr>
        <p:spPr>
          <a:xfrm>
            <a:off x="887225" y="1680143"/>
            <a:ext cx="4291200" cy="86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Roboto"/>
              <a:ea typeface="Roboto"/>
              <a:cs typeface="Roboto"/>
              <a:sym typeface="Roboto"/>
            </a:endParaRPr>
          </a:p>
        </p:txBody>
      </p:sp>
      <p:sp>
        <p:nvSpPr>
          <p:cNvPr id="67" name="Google Shape;67;p52"/>
          <p:cNvSpPr txBox="1"/>
          <p:nvPr>
            <p:ph type="title"/>
          </p:nvPr>
        </p:nvSpPr>
        <p:spPr>
          <a:xfrm>
            <a:off x="555575" y="1742550"/>
            <a:ext cx="7046100" cy="94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solidFill>
                  <a:srgbClr val="FFFFFF"/>
                </a:solidFill>
                <a:latin typeface="Roboto"/>
                <a:ea typeface="Roboto"/>
                <a:cs typeface="Roboto"/>
                <a:sym typeface="Roboto"/>
              </a:defRPr>
            </a:lvl1pPr>
            <a:lvl2pPr lvl="1" algn="l">
              <a:lnSpc>
                <a:spcPct val="100000"/>
              </a:lnSpc>
              <a:spcBef>
                <a:spcPts val="0"/>
              </a:spcBef>
              <a:spcAft>
                <a:spcPts val="0"/>
              </a:spcAft>
              <a:buSzPts val="3600"/>
              <a:buNone/>
              <a:defRPr sz="3600">
                <a:solidFill>
                  <a:srgbClr val="FFFFFF"/>
                </a:solidFill>
                <a:latin typeface="Roboto"/>
                <a:ea typeface="Roboto"/>
                <a:cs typeface="Roboto"/>
                <a:sym typeface="Roboto"/>
              </a:defRPr>
            </a:lvl2pPr>
            <a:lvl3pPr lvl="2" algn="l">
              <a:lnSpc>
                <a:spcPct val="100000"/>
              </a:lnSpc>
              <a:spcBef>
                <a:spcPts val="0"/>
              </a:spcBef>
              <a:spcAft>
                <a:spcPts val="0"/>
              </a:spcAft>
              <a:buSzPts val="3600"/>
              <a:buNone/>
              <a:defRPr sz="3600">
                <a:solidFill>
                  <a:srgbClr val="FFFFFF"/>
                </a:solidFill>
                <a:latin typeface="Roboto"/>
                <a:ea typeface="Roboto"/>
                <a:cs typeface="Roboto"/>
                <a:sym typeface="Roboto"/>
              </a:defRPr>
            </a:lvl3pPr>
            <a:lvl4pPr lvl="3" algn="l">
              <a:lnSpc>
                <a:spcPct val="100000"/>
              </a:lnSpc>
              <a:spcBef>
                <a:spcPts val="0"/>
              </a:spcBef>
              <a:spcAft>
                <a:spcPts val="0"/>
              </a:spcAft>
              <a:buSzPts val="3600"/>
              <a:buNone/>
              <a:defRPr sz="3600">
                <a:solidFill>
                  <a:srgbClr val="FFFFFF"/>
                </a:solidFill>
                <a:latin typeface="Roboto"/>
                <a:ea typeface="Roboto"/>
                <a:cs typeface="Roboto"/>
                <a:sym typeface="Roboto"/>
              </a:defRPr>
            </a:lvl4pPr>
            <a:lvl5pPr lvl="4" algn="l">
              <a:lnSpc>
                <a:spcPct val="100000"/>
              </a:lnSpc>
              <a:spcBef>
                <a:spcPts val="0"/>
              </a:spcBef>
              <a:spcAft>
                <a:spcPts val="0"/>
              </a:spcAft>
              <a:buSzPts val="3600"/>
              <a:buNone/>
              <a:defRPr sz="3600">
                <a:solidFill>
                  <a:srgbClr val="FFFFFF"/>
                </a:solidFill>
                <a:latin typeface="Roboto"/>
                <a:ea typeface="Roboto"/>
                <a:cs typeface="Roboto"/>
                <a:sym typeface="Roboto"/>
              </a:defRPr>
            </a:lvl5pPr>
            <a:lvl6pPr lvl="5" algn="l">
              <a:lnSpc>
                <a:spcPct val="100000"/>
              </a:lnSpc>
              <a:spcBef>
                <a:spcPts val="0"/>
              </a:spcBef>
              <a:spcAft>
                <a:spcPts val="0"/>
              </a:spcAft>
              <a:buSzPts val="3600"/>
              <a:buNone/>
              <a:defRPr sz="3600">
                <a:solidFill>
                  <a:srgbClr val="FFFFFF"/>
                </a:solidFill>
                <a:latin typeface="Roboto"/>
                <a:ea typeface="Roboto"/>
                <a:cs typeface="Roboto"/>
                <a:sym typeface="Roboto"/>
              </a:defRPr>
            </a:lvl6pPr>
            <a:lvl7pPr lvl="6" algn="l">
              <a:lnSpc>
                <a:spcPct val="100000"/>
              </a:lnSpc>
              <a:spcBef>
                <a:spcPts val="0"/>
              </a:spcBef>
              <a:spcAft>
                <a:spcPts val="0"/>
              </a:spcAft>
              <a:buSzPts val="3600"/>
              <a:buNone/>
              <a:defRPr sz="3600">
                <a:solidFill>
                  <a:srgbClr val="FFFFFF"/>
                </a:solidFill>
                <a:latin typeface="Roboto"/>
                <a:ea typeface="Roboto"/>
                <a:cs typeface="Roboto"/>
                <a:sym typeface="Roboto"/>
              </a:defRPr>
            </a:lvl7pPr>
            <a:lvl8pPr lvl="7" algn="l">
              <a:lnSpc>
                <a:spcPct val="100000"/>
              </a:lnSpc>
              <a:spcBef>
                <a:spcPts val="0"/>
              </a:spcBef>
              <a:spcAft>
                <a:spcPts val="0"/>
              </a:spcAft>
              <a:buSzPts val="3600"/>
              <a:buNone/>
              <a:defRPr sz="3600">
                <a:solidFill>
                  <a:srgbClr val="FFFFFF"/>
                </a:solidFill>
                <a:latin typeface="Roboto"/>
                <a:ea typeface="Roboto"/>
                <a:cs typeface="Roboto"/>
                <a:sym typeface="Roboto"/>
              </a:defRPr>
            </a:lvl8pPr>
            <a:lvl9pPr lvl="8" algn="l">
              <a:lnSpc>
                <a:spcPct val="100000"/>
              </a:lnSpc>
              <a:spcBef>
                <a:spcPts val="0"/>
              </a:spcBef>
              <a:spcAft>
                <a:spcPts val="0"/>
              </a:spcAft>
              <a:buSzPts val="3600"/>
              <a:buNone/>
              <a:defRPr sz="3600">
                <a:solidFill>
                  <a:srgbClr val="FFFFFF"/>
                </a:solidFill>
                <a:latin typeface="Roboto"/>
                <a:ea typeface="Roboto"/>
                <a:cs typeface="Roboto"/>
                <a:sym typeface="Roboto"/>
              </a:defRPr>
            </a:lvl9pPr>
          </a:lstStyle>
          <a:p/>
        </p:txBody>
      </p:sp>
      <p:sp>
        <p:nvSpPr>
          <p:cNvPr id="68" name="Google Shape;68;p52"/>
          <p:cNvSpPr txBox="1"/>
          <p:nvPr>
            <p:ph idx="1" type="subTitle"/>
          </p:nvPr>
        </p:nvSpPr>
        <p:spPr>
          <a:xfrm>
            <a:off x="630950" y="2491775"/>
            <a:ext cx="3990300" cy="1515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rgbClr val="FFFFFF"/>
                </a:solidFill>
                <a:latin typeface="Roboto"/>
                <a:ea typeface="Roboto"/>
                <a:cs typeface="Roboto"/>
                <a:sym typeface="Roboto"/>
              </a:defRPr>
            </a:lvl1pPr>
            <a:lvl2pPr lvl="1" algn="l">
              <a:lnSpc>
                <a:spcPct val="115000"/>
              </a:lnSpc>
              <a:spcBef>
                <a:spcPts val="1200"/>
              </a:spcBef>
              <a:spcAft>
                <a:spcPts val="0"/>
              </a:spcAft>
              <a:buSzPts val="1400"/>
              <a:buNone/>
              <a:defRPr>
                <a:solidFill>
                  <a:srgbClr val="FFFFFF"/>
                </a:solidFill>
              </a:defRPr>
            </a:lvl2pPr>
            <a:lvl3pPr lvl="2" algn="l">
              <a:lnSpc>
                <a:spcPct val="115000"/>
              </a:lnSpc>
              <a:spcBef>
                <a:spcPts val="1200"/>
              </a:spcBef>
              <a:spcAft>
                <a:spcPts val="0"/>
              </a:spcAft>
              <a:buSzPts val="1400"/>
              <a:buNone/>
              <a:defRPr>
                <a:solidFill>
                  <a:srgbClr val="FFFFFF"/>
                </a:solidFill>
              </a:defRPr>
            </a:lvl3pPr>
            <a:lvl4pPr lvl="3" algn="l">
              <a:lnSpc>
                <a:spcPct val="115000"/>
              </a:lnSpc>
              <a:spcBef>
                <a:spcPts val="1200"/>
              </a:spcBef>
              <a:spcAft>
                <a:spcPts val="0"/>
              </a:spcAft>
              <a:buSzPts val="1400"/>
              <a:buNone/>
              <a:defRPr>
                <a:solidFill>
                  <a:srgbClr val="FFFFFF"/>
                </a:solidFill>
              </a:defRPr>
            </a:lvl4pPr>
            <a:lvl5pPr lvl="4" algn="l">
              <a:lnSpc>
                <a:spcPct val="115000"/>
              </a:lnSpc>
              <a:spcBef>
                <a:spcPts val="1200"/>
              </a:spcBef>
              <a:spcAft>
                <a:spcPts val="0"/>
              </a:spcAft>
              <a:buSzPts val="1400"/>
              <a:buNone/>
              <a:defRPr>
                <a:solidFill>
                  <a:srgbClr val="FFFFFF"/>
                </a:solidFill>
              </a:defRPr>
            </a:lvl5pPr>
            <a:lvl6pPr lvl="5" algn="l">
              <a:lnSpc>
                <a:spcPct val="115000"/>
              </a:lnSpc>
              <a:spcBef>
                <a:spcPts val="1200"/>
              </a:spcBef>
              <a:spcAft>
                <a:spcPts val="0"/>
              </a:spcAft>
              <a:buSzPts val="1400"/>
              <a:buNone/>
              <a:defRPr>
                <a:solidFill>
                  <a:srgbClr val="FFFFFF"/>
                </a:solidFill>
              </a:defRPr>
            </a:lvl6pPr>
            <a:lvl7pPr lvl="6" algn="l">
              <a:lnSpc>
                <a:spcPct val="115000"/>
              </a:lnSpc>
              <a:spcBef>
                <a:spcPts val="1200"/>
              </a:spcBef>
              <a:spcAft>
                <a:spcPts val="0"/>
              </a:spcAft>
              <a:buSzPts val="1400"/>
              <a:buNone/>
              <a:defRPr>
                <a:solidFill>
                  <a:srgbClr val="FFFFFF"/>
                </a:solidFill>
              </a:defRPr>
            </a:lvl7pPr>
            <a:lvl8pPr lvl="7" algn="l">
              <a:lnSpc>
                <a:spcPct val="115000"/>
              </a:lnSpc>
              <a:spcBef>
                <a:spcPts val="1200"/>
              </a:spcBef>
              <a:spcAft>
                <a:spcPts val="0"/>
              </a:spcAft>
              <a:buSzPts val="1400"/>
              <a:buNone/>
              <a:defRPr>
                <a:solidFill>
                  <a:srgbClr val="FFFFFF"/>
                </a:solidFill>
              </a:defRPr>
            </a:lvl8pPr>
            <a:lvl9pPr lvl="8" algn="l">
              <a:lnSpc>
                <a:spcPct val="115000"/>
              </a:lnSpc>
              <a:spcBef>
                <a:spcPts val="1200"/>
              </a:spcBef>
              <a:spcAft>
                <a:spcPts val="1200"/>
              </a:spcAft>
              <a:buSzPts val="1400"/>
              <a:buNone/>
              <a:defRPr>
                <a:solidFill>
                  <a:srgbClr val="FFFFFF"/>
                </a:solidFill>
              </a:defRPr>
            </a:lvl9pPr>
          </a:lstStyle>
          <a:p/>
        </p:txBody>
      </p:sp>
      <p:sp>
        <p:nvSpPr>
          <p:cNvPr id="69" name="Google Shape;69;p52"/>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marR="0" rtl="0" algn="r">
              <a:lnSpc>
                <a:spcPct val="95000"/>
              </a:lnSpc>
              <a:spcBef>
                <a:spcPts val="0"/>
              </a:spcBef>
              <a:spcAft>
                <a:spcPts val="0"/>
              </a:spcAft>
              <a:buClr>
                <a:srgbClr val="000000"/>
              </a:buClr>
              <a:buSzPts val="600"/>
              <a:buFont typeface="Arial"/>
              <a:buNone/>
            </a:pPr>
            <a:r>
              <a:rPr b="0" i="0" lang="en-GB" sz="600" u="none" cap="none" strike="noStrike">
                <a:solidFill>
                  <a:srgbClr val="424242"/>
                </a:solidFill>
                <a:latin typeface="Roboto Mono"/>
                <a:ea typeface="Roboto Mono"/>
                <a:cs typeface="Roboto Mono"/>
                <a:sym typeface="Roboto Mono"/>
              </a:rPr>
              <a:t>@Amit Bendor</a:t>
            </a:r>
            <a:endParaRPr b="0" i="0" sz="600" u="none" cap="none" strike="noStrike">
              <a:solidFill>
                <a:srgbClr val="FFFFFF"/>
              </a:solidFill>
              <a:latin typeface="Roboto Mono"/>
              <a:ea typeface="Roboto Mono"/>
              <a:cs typeface="Roboto Mono"/>
              <a:sym typeface="Roboto Mon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3 - Light Gray">
  <p:cSld name="CUSTOM_16_1_1">
    <p:bg>
      <p:bgPr>
        <a:solidFill>
          <a:srgbClr val="EEEEEE"/>
        </a:solidFill>
      </p:bgPr>
    </p:bg>
    <p:spTree>
      <p:nvGrpSpPr>
        <p:cNvPr id="70" name="Shape 70"/>
        <p:cNvGrpSpPr/>
        <p:nvPr/>
      </p:nvGrpSpPr>
      <p:grpSpPr>
        <a:xfrm>
          <a:off x="0" y="0"/>
          <a:ext cx="0" cy="0"/>
          <a:chOff x="0" y="0"/>
          <a:chExt cx="0" cy="0"/>
        </a:xfrm>
      </p:grpSpPr>
      <p:sp>
        <p:nvSpPr>
          <p:cNvPr id="71" name="Google Shape;71;p53"/>
          <p:cNvSpPr txBox="1"/>
          <p:nvPr/>
        </p:nvSpPr>
        <p:spPr>
          <a:xfrm>
            <a:off x="609600" y="1659900"/>
            <a:ext cx="8330700" cy="1406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4800"/>
              <a:buFont typeface="Arial"/>
              <a:buNone/>
            </a:pPr>
            <a:r>
              <a:t/>
            </a:r>
            <a:endParaRPr b="0" i="0" sz="4800" u="none" cap="none" strike="noStrike">
              <a:solidFill>
                <a:srgbClr val="595959"/>
              </a:solidFill>
              <a:latin typeface="Roboto Light"/>
              <a:ea typeface="Roboto Light"/>
              <a:cs typeface="Roboto Light"/>
              <a:sym typeface="Roboto Light"/>
            </a:endParaRPr>
          </a:p>
        </p:txBody>
      </p:sp>
      <p:sp>
        <p:nvSpPr>
          <p:cNvPr id="72" name="Google Shape;72;p53"/>
          <p:cNvSpPr txBox="1"/>
          <p:nvPr>
            <p:ph type="title"/>
          </p:nvPr>
        </p:nvSpPr>
        <p:spPr>
          <a:xfrm>
            <a:off x="552025" y="1738250"/>
            <a:ext cx="7494900" cy="156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solidFill>
                  <a:srgbClr val="1976D2"/>
                </a:solidFill>
                <a:latin typeface="Roboto"/>
                <a:ea typeface="Roboto"/>
                <a:cs typeface="Roboto"/>
                <a:sym typeface="Roboto"/>
              </a:defRPr>
            </a:lvl1pPr>
            <a:lvl2pPr lvl="1" algn="l">
              <a:lnSpc>
                <a:spcPct val="100000"/>
              </a:lnSpc>
              <a:spcBef>
                <a:spcPts val="0"/>
              </a:spcBef>
              <a:spcAft>
                <a:spcPts val="0"/>
              </a:spcAft>
              <a:buSzPts val="1400"/>
              <a:buNone/>
              <a:defRPr>
                <a:solidFill>
                  <a:srgbClr val="1976D2"/>
                </a:solidFill>
                <a:latin typeface="Roboto"/>
                <a:ea typeface="Roboto"/>
                <a:cs typeface="Roboto"/>
                <a:sym typeface="Roboto"/>
              </a:defRPr>
            </a:lvl2pPr>
            <a:lvl3pPr lvl="2" algn="l">
              <a:lnSpc>
                <a:spcPct val="100000"/>
              </a:lnSpc>
              <a:spcBef>
                <a:spcPts val="0"/>
              </a:spcBef>
              <a:spcAft>
                <a:spcPts val="0"/>
              </a:spcAft>
              <a:buSzPts val="1400"/>
              <a:buNone/>
              <a:defRPr>
                <a:solidFill>
                  <a:srgbClr val="1976D2"/>
                </a:solidFill>
                <a:latin typeface="Roboto"/>
                <a:ea typeface="Roboto"/>
                <a:cs typeface="Roboto"/>
                <a:sym typeface="Roboto"/>
              </a:defRPr>
            </a:lvl3pPr>
            <a:lvl4pPr lvl="3" algn="l">
              <a:lnSpc>
                <a:spcPct val="100000"/>
              </a:lnSpc>
              <a:spcBef>
                <a:spcPts val="0"/>
              </a:spcBef>
              <a:spcAft>
                <a:spcPts val="0"/>
              </a:spcAft>
              <a:buSzPts val="1400"/>
              <a:buNone/>
              <a:defRPr>
                <a:solidFill>
                  <a:srgbClr val="1976D2"/>
                </a:solidFill>
                <a:latin typeface="Roboto"/>
                <a:ea typeface="Roboto"/>
                <a:cs typeface="Roboto"/>
                <a:sym typeface="Roboto"/>
              </a:defRPr>
            </a:lvl4pPr>
            <a:lvl5pPr lvl="4" algn="l">
              <a:lnSpc>
                <a:spcPct val="100000"/>
              </a:lnSpc>
              <a:spcBef>
                <a:spcPts val="0"/>
              </a:spcBef>
              <a:spcAft>
                <a:spcPts val="0"/>
              </a:spcAft>
              <a:buSzPts val="1400"/>
              <a:buNone/>
              <a:defRPr>
                <a:solidFill>
                  <a:srgbClr val="1976D2"/>
                </a:solidFill>
                <a:latin typeface="Roboto"/>
                <a:ea typeface="Roboto"/>
                <a:cs typeface="Roboto"/>
                <a:sym typeface="Roboto"/>
              </a:defRPr>
            </a:lvl5pPr>
            <a:lvl6pPr lvl="5" algn="l">
              <a:lnSpc>
                <a:spcPct val="100000"/>
              </a:lnSpc>
              <a:spcBef>
                <a:spcPts val="0"/>
              </a:spcBef>
              <a:spcAft>
                <a:spcPts val="0"/>
              </a:spcAft>
              <a:buSzPts val="1400"/>
              <a:buNone/>
              <a:defRPr>
                <a:solidFill>
                  <a:srgbClr val="1976D2"/>
                </a:solidFill>
                <a:latin typeface="Roboto"/>
                <a:ea typeface="Roboto"/>
                <a:cs typeface="Roboto"/>
                <a:sym typeface="Roboto"/>
              </a:defRPr>
            </a:lvl6pPr>
            <a:lvl7pPr lvl="6" algn="l">
              <a:lnSpc>
                <a:spcPct val="100000"/>
              </a:lnSpc>
              <a:spcBef>
                <a:spcPts val="0"/>
              </a:spcBef>
              <a:spcAft>
                <a:spcPts val="0"/>
              </a:spcAft>
              <a:buSzPts val="1400"/>
              <a:buNone/>
              <a:defRPr>
                <a:solidFill>
                  <a:srgbClr val="1976D2"/>
                </a:solidFill>
                <a:latin typeface="Roboto"/>
                <a:ea typeface="Roboto"/>
                <a:cs typeface="Roboto"/>
                <a:sym typeface="Roboto"/>
              </a:defRPr>
            </a:lvl7pPr>
            <a:lvl8pPr lvl="7" algn="l">
              <a:lnSpc>
                <a:spcPct val="100000"/>
              </a:lnSpc>
              <a:spcBef>
                <a:spcPts val="0"/>
              </a:spcBef>
              <a:spcAft>
                <a:spcPts val="0"/>
              </a:spcAft>
              <a:buSzPts val="1400"/>
              <a:buNone/>
              <a:defRPr>
                <a:solidFill>
                  <a:srgbClr val="1976D2"/>
                </a:solidFill>
                <a:latin typeface="Roboto"/>
                <a:ea typeface="Roboto"/>
                <a:cs typeface="Roboto"/>
                <a:sym typeface="Roboto"/>
              </a:defRPr>
            </a:lvl8pPr>
            <a:lvl9pPr lvl="8" algn="l">
              <a:lnSpc>
                <a:spcPct val="100000"/>
              </a:lnSpc>
              <a:spcBef>
                <a:spcPts val="0"/>
              </a:spcBef>
              <a:spcAft>
                <a:spcPts val="0"/>
              </a:spcAft>
              <a:buSzPts val="1400"/>
              <a:buNone/>
              <a:defRPr>
                <a:solidFill>
                  <a:srgbClr val="1976D2"/>
                </a:solidFill>
                <a:latin typeface="Roboto"/>
                <a:ea typeface="Roboto"/>
                <a:cs typeface="Roboto"/>
                <a:sym typeface="Roboto"/>
              </a:defRPr>
            </a:lvl9pPr>
          </a:lstStyle>
          <a:p/>
        </p:txBody>
      </p:sp>
      <p:sp>
        <p:nvSpPr>
          <p:cNvPr id="73" name="Google Shape;73;p53"/>
          <p:cNvSpPr txBox="1"/>
          <p:nvPr>
            <p:ph idx="1" type="subTitle"/>
          </p:nvPr>
        </p:nvSpPr>
        <p:spPr>
          <a:xfrm>
            <a:off x="630950" y="2491775"/>
            <a:ext cx="3990300" cy="1515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rgbClr val="595959"/>
                </a:solidFill>
                <a:latin typeface="Roboto"/>
                <a:ea typeface="Roboto"/>
                <a:cs typeface="Roboto"/>
                <a:sym typeface="Roboto"/>
              </a:defRPr>
            </a:lvl1pPr>
            <a:lvl2pPr lvl="1" algn="l">
              <a:lnSpc>
                <a:spcPct val="115000"/>
              </a:lnSpc>
              <a:spcBef>
                <a:spcPts val="1200"/>
              </a:spcBef>
              <a:spcAft>
                <a:spcPts val="0"/>
              </a:spcAft>
              <a:buSzPts val="1400"/>
              <a:buNone/>
              <a:defRPr>
                <a:solidFill>
                  <a:srgbClr val="595959"/>
                </a:solidFill>
              </a:defRPr>
            </a:lvl2pPr>
            <a:lvl3pPr lvl="2" algn="l">
              <a:lnSpc>
                <a:spcPct val="115000"/>
              </a:lnSpc>
              <a:spcBef>
                <a:spcPts val="1200"/>
              </a:spcBef>
              <a:spcAft>
                <a:spcPts val="0"/>
              </a:spcAft>
              <a:buSzPts val="1400"/>
              <a:buNone/>
              <a:defRPr>
                <a:solidFill>
                  <a:srgbClr val="595959"/>
                </a:solidFill>
              </a:defRPr>
            </a:lvl3pPr>
            <a:lvl4pPr lvl="3" algn="l">
              <a:lnSpc>
                <a:spcPct val="115000"/>
              </a:lnSpc>
              <a:spcBef>
                <a:spcPts val="1200"/>
              </a:spcBef>
              <a:spcAft>
                <a:spcPts val="0"/>
              </a:spcAft>
              <a:buSzPts val="1400"/>
              <a:buNone/>
              <a:defRPr>
                <a:solidFill>
                  <a:srgbClr val="595959"/>
                </a:solidFill>
              </a:defRPr>
            </a:lvl4pPr>
            <a:lvl5pPr lvl="4" algn="l">
              <a:lnSpc>
                <a:spcPct val="115000"/>
              </a:lnSpc>
              <a:spcBef>
                <a:spcPts val="1200"/>
              </a:spcBef>
              <a:spcAft>
                <a:spcPts val="0"/>
              </a:spcAft>
              <a:buSzPts val="1400"/>
              <a:buNone/>
              <a:defRPr>
                <a:solidFill>
                  <a:srgbClr val="595959"/>
                </a:solidFill>
              </a:defRPr>
            </a:lvl5pPr>
            <a:lvl6pPr lvl="5" algn="l">
              <a:lnSpc>
                <a:spcPct val="115000"/>
              </a:lnSpc>
              <a:spcBef>
                <a:spcPts val="1200"/>
              </a:spcBef>
              <a:spcAft>
                <a:spcPts val="0"/>
              </a:spcAft>
              <a:buSzPts val="1400"/>
              <a:buNone/>
              <a:defRPr>
                <a:solidFill>
                  <a:srgbClr val="595959"/>
                </a:solidFill>
              </a:defRPr>
            </a:lvl6pPr>
            <a:lvl7pPr lvl="6" algn="l">
              <a:lnSpc>
                <a:spcPct val="115000"/>
              </a:lnSpc>
              <a:spcBef>
                <a:spcPts val="1200"/>
              </a:spcBef>
              <a:spcAft>
                <a:spcPts val="0"/>
              </a:spcAft>
              <a:buSzPts val="1400"/>
              <a:buNone/>
              <a:defRPr>
                <a:solidFill>
                  <a:srgbClr val="595959"/>
                </a:solidFill>
              </a:defRPr>
            </a:lvl7pPr>
            <a:lvl8pPr lvl="7" algn="l">
              <a:lnSpc>
                <a:spcPct val="115000"/>
              </a:lnSpc>
              <a:spcBef>
                <a:spcPts val="1200"/>
              </a:spcBef>
              <a:spcAft>
                <a:spcPts val="0"/>
              </a:spcAft>
              <a:buSzPts val="1400"/>
              <a:buNone/>
              <a:defRPr>
                <a:solidFill>
                  <a:srgbClr val="595959"/>
                </a:solidFill>
              </a:defRPr>
            </a:lvl8pPr>
            <a:lvl9pPr lvl="8" algn="l">
              <a:lnSpc>
                <a:spcPct val="115000"/>
              </a:lnSpc>
              <a:spcBef>
                <a:spcPts val="1200"/>
              </a:spcBef>
              <a:spcAft>
                <a:spcPts val="1200"/>
              </a:spcAft>
              <a:buSzPts val="1400"/>
              <a:buNone/>
              <a:defRPr>
                <a:solidFill>
                  <a:srgbClr val="595959"/>
                </a:solidFill>
              </a:defRPr>
            </a:lvl9pPr>
          </a:lstStyle>
          <a:p/>
        </p:txBody>
      </p:sp>
      <p:sp>
        <p:nvSpPr>
          <p:cNvPr id="74" name="Google Shape;74;p53"/>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marR="0" rtl="0" algn="r">
              <a:lnSpc>
                <a:spcPct val="95000"/>
              </a:lnSpc>
              <a:spcBef>
                <a:spcPts val="0"/>
              </a:spcBef>
              <a:spcAft>
                <a:spcPts val="0"/>
              </a:spcAft>
              <a:buClr>
                <a:srgbClr val="000000"/>
              </a:buClr>
              <a:buSzPts val="600"/>
              <a:buFont typeface="Arial"/>
              <a:buNone/>
            </a:pPr>
            <a:r>
              <a:rPr b="0" i="0" lang="en-GB" sz="600" u="none" cap="none" strike="noStrike">
                <a:solidFill>
                  <a:srgbClr val="424242"/>
                </a:solidFill>
                <a:latin typeface="Roboto Mono"/>
                <a:ea typeface="Roboto Mono"/>
                <a:cs typeface="Roboto Mono"/>
                <a:sym typeface="Roboto Mono"/>
              </a:rPr>
              <a:t>@Amit Bendor</a:t>
            </a:r>
            <a:endParaRPr b="0" i="0" sz="600" u="none" cap="none" strike="noStrike">
              <a:solidFill>
                <a:srgbClr val="424242"/>
              </a:solidFill>
              <a:latin typeface="Roboto Mono"/>
              <a:ea typeface="Roboto Mono"/>
              <a:cs typeface="Roboto Mono"/>
              <a:sym typeface="Roboto Mon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
  <p:cSld name="CUSTOM_11">
    <p:bg>
      <p:bgPr>
        <a:solidFill>
          <a:srgbClr val="1E88E5"/>
        </a:solidFill>
      </p:bgPr>
    </p:bg>
    <p:spTree>
      <p:nvGrpSpPr>
        <p:cNvPr id="75" name="Shape 75"/>
        <p:cNvGrpSpPr/>
        <p:nvPr/>
      </p:nvGrpSpPr>
      <p:grpSpPr>
        <a:xfrm>
          <a:off x="0" y="0"/>
          <a:ext cx="0" cy="0"/>
          <a:chOff x="0" y="0"/>
          <a:chExt cx="0" cy="0"/>
        </a:xfrm>
      </p:grpSpPr>
      <p:sp>
        <p:nvSpPr>
          <p:cNvPr id="76" name="Google Shape;76;p54"/>
          <p:cNvSpPr/>
          <p:nvPr/>
        </p:nvSpPr>
        <p:spPr>
          <a:xfrm>
            <a:off x="0" y="0"/>
            <a:ext cx="4572000" cy="5143500"/>
          </a:xfrm>
          <a:prstGeom prst="rect">
            <a:avLst/>
          </a:prstGeom>
          <a:solidFill>
            <a:srgbClr val="1976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54"/>
          <p:cNvSpPr txBox="1"/>
          <p:nvPr>
            <p:ph type="title"/>
          </p:nvPr>
        </p:nvSpPr>
        <p:spPr>
          <a:xfrm>
            <a:off x="176350" y="248700"/>
            <a:ext cx="4182600" cy="67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solidFill>
                  <a:srgbClr val="FFFFFF"/>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54"/>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marR="0" rtl="0" algn="r">
              <a:lnSpc>
                <a:spcPct val="95000"/>
              </a:lnSpc>
              <a:spcBef>
                <a:spcPts val="0"/>
              </a:spcBef>
              <a:spcAft>
                <a:spcPts val="0"/>
              </a:spcAft>
              <a:buClr>
                <a:srgbClr val="000000"/>
              </a:buClr>
              <a:buSzPts val="600"/>
              <a:buFont typeface="Arial"/>
              <a:buNone/>
            </a:pPr>
            <a:r>
              <a:rPr b="0" i="0" lang="en-GB" sz="600" u="none" cap="none" strike="noStrike">
                <a:solidFill>
                  <a:srgbClr val="424242"/>
                </a:solidFill>
                <a:latin typeface="Roboto Mono"/>
                <a:ea typeface="Roboto Mono"/>
                <a:cs typeface="Roboto Mono"/>
                <a:sym typeface="Roboto Mono"/>
              </a:rPr>
              <a:t>@Amit Bendor</a:t>
            </a:r>
            <a:endParaRPr b="0" i="0" sz="600" u="none" cap="none" strike="noStrike">
              <a:solidFill>
                <a:srgbClr val="FFFFFF"/>
              </a:solidFill>
              <a:latin typeface="Roboto Mono"/>
              <a:ea typeface="Roboto Mono"/>
              <a:cs typeface="Roboto Mono"/>
              <a:sym typeface="Roboto Mon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
  <p:cSld name="CUSTOM_12">
    <p:bg>
      <p:bgPr>
        <a:solidFill>
          <a:srgbClr val="1E88E5"/>
        </a:solidFill>
      </p:bgPr>
    </p:bg>
    <p:spTree>
      <p:nvGrpSpPr>
        <p:cNvPr id="79" name="Shape 79"/>
        <p:cNvGrpSpPr/>
        <p:nvPr/>
      </p:nvGrpSpPr>
      <p:grpSpPr>
        <a:xfrm>
          <a:off x="0" y="0"/>
          <a:ext cx="0" cy="0"/>
          <a:chOff x="0" y="0"/>
          <a:chExt cx="0" cy="0"/>
        </a:xfrm>
      </p:grpSpPr>
      <p:sp>
        <p:nvSpPr>
          <p:cNvPr id="80" name="Google Shape;80;p55"/>
          <p:cNvSpPr/>
          <p:nvPr/>
        </p:nvSpPr>
        <p:spPr>
          <a:xfrm>
            <a:off x="0" y="0"/>
            <a:ext cx="3042000" cy="5143500"/>
          </a:xfrm>
          <a:prstGeom prst="rect">
            <a:avLst/>
          </a:prstGeom>
          <a:solidFill>
            <a:srgbClr val="1976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55"/>
          <p:cNvSpPr/>
          <p:nvPr/>
        </p:nvSpPr>
        <p:spPr>
          <a:xfrm>
            <a:off x="6102000" y="0"/>
            <a:ext cx="3042000" cy="5143500"/>
          </a:xfrm>
          <a:prstGeom prst="rect">
            <a:avLst/>
          </a:prstGeom>
          <a:solidFill>
            <a:srgbClr val="1976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5"/>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marR="0" rtl="0" algn="r">
              <a:lnSpc>
                <a:spcPct val="95000"/>
              </a:lnSpc>
              <a:spcBef>
                <a:spcPts val="0"/>
              </a:spcBef>
              <a:spcAft>
                <a:spcPts val="0"/>
              </a:spcAft>
              <a:buClr>
                <a:srgbClr val="000000"/>
              </a:buClr>
              <a:buSzPts val="600"/>
              <a:buFont typeface="Arial"/>
              <a:buNone/>
            </a:pPr>
            <a:r>
              <a:rPr b="0" i="0" lang="en-GB" sz="600" u="none" cap="none" strike="noStrike">
                <a:solidFill>
                  <a:srgbClr val="424242"/>
                </a:solidFill>
                <a:latin typeface="Roboto Mono"/>
                <a:ea typeface="Roboto Mono"/>
                <a:cs typeface="Roboto Mono"/>
                <a:sym typeface="Roboto Mono"/>
              </a:rPr>
              <a:t>@Amit Bendor</a:t>
            </a:r>
            <a:endParaRPr b="0" i="0" sz="600" u="none" cap="none" strike="noStrike">
              <a:solidFill>
                <a:srgbClr val="FFFFFF"/>
              </a:solidFill>
              <a:latin typeface="Roboto Mono"/>
              <a:ea typeface="Roboto Mono"/>
              <a:cs typeface="Roboto Mono"/>
              <a:sym typeface="Roboto Mono"/>
            </a:endParaRPr>
          </a:p>
        </p:txBody>
      </p:sp>
      <p:sp>
        <p:nvSpPr>
          <p:cNvPr id="83" name="Google Shape;83;p55"/>
          <p:cNvSpPr txBox="1"/>
          <p:nvPr>
            <p:ph type="title"/>
          </p:nvPr>
        </p:nvSpPr>
        <p:spPr>
          <a:xfrm>
            <a:off x="176350" y="248700"/>
            <a:ext cx="2702700" cy="98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solidFill>
                  <a:srgbClr val="FFFFFF"/>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55"/>
          <p:cNvSpPr txBox="1"/>
          <p:nvPr>
            <p:ph idx="1" type="subTitle"/>
          </p:nvPr>
        </p:nvSpPr>
        <p:spPr>
          <a:xfrm>
            <a:off x="244150" y="1300600"/>
            <a:ext cx="2315100" cy="2643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rgbClr val="FFFFFF"/>
                </a:solidFill>
              </a:defRPr>
            </a:lvl1pPr>
            <a:lvl2pPr lvl="1" algn="l">
              <a:lnSpc>
                <a:spcPct val="115000"/>
              </a:lnSpc>
              <a:spcBef>
                <a:spcPts val="1200"/>
              </a:spcBef>
              <a:spcAft>
                <a:spcPts val="0"/>
              </a:spcAft>
              <a:buSzPts val="1400"/>
              <a:buNone/>
              <a:defRPr>
                <a:solidFill>
                  <a:srgbClr val="FFFFFF"/>
                </a:solidFill>
              </a:defRPr>
            </a:lvl2pPr>
            <a:lvl3pPr lvl="2" algn="l">
              <a:lnSpc>
                <a:spcPct val="115000"/>
              </a:lnSpc>
              <a:spcBef>
                <a:spcPts val="1200"/>
              </a:spcBef>
              <a:spcAft>
                <a:spcPts val="0"/>
              </a:spcAft>
              <a:buSzPts val="1400"/>
              <a:buNone/>
              <a:defRPr>
                <a:solidFill>
                  <a:srgbClr val="FFFFFF"/>
                </a:solidFill>
              </a:defRPr>
            </a:lvl3pPr>
            <a:lvl4pPr lvl="3" algn="l">
              <a:lnSpc>
                <a:spcPct val="115000"/>
              </a:lnSpc>
              <a:spcBef>
                <a:spcPts val="1200"/>
              </a:spcBef>
              <a:spcAft>
                <a:spcPts val="0"/>
              </a:spcAft>
              <a:buSzPts val="1400"/>
              <a:buNone/>
              <a:defRPr>
                <a:solidFill>
                  <a:srgbClr val="FFFFFF"/>
                </a:solidFill>
              </a:defRPr>
            </a:lvl4pPr>
            <a:lvl5pPr lvl="4" algn="l">
              <a:lnSpc>
                <a:spcPct val="115000"/>
              </a:lnSpc>
              <a:spcBef>
                <a:spcPts val="1200"/>
              </a:spcBef>
              <a:spcAft>
                <a:spcPts val="0"/>
              </a:spcAft>
              <a:buSzPts val="1400"/>
              <a:buNone/>
              <a:defRPr>
                <a:solidFill>
                  <a:srgbClr val="FFFFFF"/>
                </a:solidFill>
              </a:defRPr>
            </a:lvl5pPr>
            <a:lvl6pPr lvl="5" algn="l">
              <a:lnSpc>
                <a:spcPct val="115000"/>
              </a:lnSpc>
              <a:spcBef>
                <a:spcPts val="1200"/>
              </a:spcBef>
              <a:spcAft>
                <a:spcPts val="0"/>
              </a:spcAft>
              <a:buSzPts val="1400"/>
              <a:buNone/>
              <a:defRPr>
                <a:solidFill>
                  <a:srgbClr val="FFFFFF"/>
                </a:solidFill>
              </a:defRPr>
            </a:lvl6pPr>
            <a:lvl7pPr lvl="6" algn="l">
              <a:lnSpc>
                <a:spcPct val="115000"/>
              </a:lnSpc>
              <a:spcBef>
                <a:spcPts val="1200"/>
              </a:spcBef>
              <a:spcAft>
                <a:spcPts val="0"/>
              </a:spcAft>
              <a:buSzPts val="1400"/>
              <a:buNone/>
              <a:defRPr>
                <a:solidFill>
                  <a:srgbClr val="FFFFFF"/>
                </a:solidFill>
              </a:defRPr>
            </a:lvl7pPr>
            <a:lvl8pPr lvl="7" algn="l">
              <a:lnSpc>
                <a:spcPct val="115000"/>
              </a:lnSpc>
              <a:spcBef>
                <a:spcPts val="1200"/>
              </a:spcBef>
              <a:spcAft>
                <a:spcPts val="0"/>
              </a:spcAft>
              <a:buSzPts val="1400"/>
              <a:buNone/>
              <a:defRPr>
                <a:solidFill>
                  <a:srgbClr val="FFFFFF"/>
                </a:solidFill>
              </a:defRPr>
            </a:lvl8pPr>
            <a:lvl9pPr lvl="8" algn="l">
              <a:lnSpc>
                <a:spcPct val="115000"/>
              </a:lnSpc>
              <a:spcBef>
                <a:spcPts val="1200"/>
              </a:spcBef>
              <a:spcAft>
                <a:spcPts val="1200"/>
              </a:spcAft>
              <a:buSzPts val="1400"/>
              <a:buNone/>
              <a:defRPr>
                <a:solidFill>
                  <a:srgbClr val="FFFFFF"/>
                </a:solidFill>
              </a:defRPr>
            </a:lvl9pPr>
          </a:lstStyle>
          <a:p/>
        </p:txBody>
      </p:sp>
      <p:sp>
        <p:nvSpPr>
          <p:cNvPr id="85" name="Google Shape;85;p55"/>
          <p:cNvSpPr txBox="1"/>
          <p:nvPr>
            <p:ph idx="2" type="subTitle"/>
          </p:nvPr>
        </p:nvSpPr>
        <p:spPr>
          <a:xfrm>
            <a:off x="3332975" y="316550"/>
            <a:ext cx="2315100" cy="4566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rgbClr val="FFFFFF"/>
                </a:solidFill>
              </a:defRPr>
            </a:lvl1pPr>
            <a:lvl2pPr lvl="1" algn="l">
              <a:lnSpc>
                <a:spcPct val="115000"/>
              </a:lnSpc>
              <a:spcBef>
                <a:spcPts val="1200"/>
              </a:spcBef>
              <a:spcAft>
                <a:spcPts val="0"/>
              </a:spcAft>
              <a:buSzPts val="1400"/>
              <a:buNone/>
              <a:defRPr>
                <a:solidFill>
                  <a:srgbClr val="FFFFFF"/>
                </a:solidFill>
              </a:defRPr>
            </a:lvl2pPr>
            <a:lvl3pPr lvl="2" algn="l">
              <a:lnSpc>
                <a:spcPct val="115000"/>
              </a:lnSpc>
              <a:spcBef>
                <a:spcPts val="1200"/>
              </a:spcBef>
              <a:spcAft>
                <a:spcPts val="0"/>
              </a:spcAft>
              <a:buSzPts val="1400"/>
              <a:buNone/>
              <a:defRPr>
                <a:solidFill>
                  <a:srgbClr val="FFFFFF"/>
                </a:solidFill>
              </a:defRPr>
            </a:lvl3pPr>
            <a:lvl4pPr lvl="3" algn="l">
              <a:lnSpc>
                <a:spcPct val="115000"/>
              </a:lnSpc>
              <a:spcBef>
                <a:spcPts val="1200"/>
              </a:spcBef>
              <a:spcAft>
                <a:spcPts val="0"/>
              </a:spcAft>
              <a:buSzPts val="1400"/>
              <a:buNone/>
              <a:defRPr>
                <a:solidFill>
                  <a:srgbClr val="FFFFFF"/>
                </a:solidFill>
              </a:defRPr>
            </a:lvl4pPr>
            <a:lvl5pPr lvl="4" algn="l">
              <a:lnSpc>
                <a:spcPct val="115000"/>
              </a:lnSpc>
              <a:spcBef>
                <a:spcPts val="1200"/>
              </a:spcBef>
              <a:spcAft>
                <a:spcPts val="0"/>
              </a:spcAft>
              <a:buSzPts val="1400"/>
              <a:buNone/>
              <a:defRPr>
                <a:solidFill>
                  <a:srgbClr val="FFFFFF"/>
                </a:solidFill>
              </a:defRPr>
            </a:lvl5pPr>
            <a:lvl6pPr lvl="5" algn="l">
              <a:lnSpc>
                <a:spcPct val="115000"/>
              </a:lnSpc>
              <a:spcBef>
                <a:spcPts val="1200"/>
              </a:spcBef>
              <a:spcAft>
                <a:spcPts val="0"/>
              </a:spcAft>
              <a:buSzPts val="1400"/>
              <a:buNone/>
              <a:defRPr>
                <a:solidFill>
                  <a:srgbClr val="FFFFFF"/>
                </a:solidFill>
              </a:defRPr>
            </a:lvl6pPr>
            <a:lvl7pPr lvl="6" algn="l">
              <a:lnSpc>
                <a:spcPct val="115000"/>
              </a:lnSpc>
              <a:spcBef>
                <a:spcPts val="1200"/>
              </a:spcBef>
              <a:spcAft>
                <a:spcPts val="0"/>
              </a:spcAft>
              <a:buSzPts val="1400"/>
              <a:buNone/>
              <a:defRPr>
                <a:solidFill>
                  <a:srgbClr val="FFFFFF"/>
                </a:solidFill>
              </a:defRPr>
            </a:lvl7pPr>
            <a:lvl8pPr lvl="7" algn="l">
              <a:lnSpc>
                <a:spcPct val="115000"/>
              </a:lnSpc>
              <a:spcBef>
                <a:spcPts val="1200"/>
              </a:spcBef>
              <a:spcAft>
                <a:spcPts val="0"/>
              </a:spcAft>
              <a:buSzPts val="1400"/>
              <a:buNone/>
              <a:defRPr>
                <a:solidFill>
                  <a:srgbClr val="FFFFFF"/>
                </a:solidFill>
              </a:defRPr>
            </a:lvl8pPr>
            <a:lvl9pPr lvl="8" algn="l">
              <a:lnSpc>
                <a:spcPct val="115000"/>
              </a:lnSpc>
              <a:spcBef>
                <a:spcPts val="1200"/>
              </a:spcBef>
              <a:spcAft>
                <a:spcPts val="1200"/>
              </a:spcAft>
              <a:buSzPts val="1400"/>
              <a:buNone/>
              <a:defRPr>
                <a:solidFill>
                  <a:srgbClr val="FFFFFF"/>
                </a:solidFill>
              </a:defRPr>
            </a:lvl9pPr>
          </a:lstStyle>
          <a:p/>
        </p:txBody>
      </p:sp>
      <p:sp>
        <p:nvSpPr>
          <p:cNvPr id="86" name="Google Shape;86;p55"/>
          <p:cNvSpPr txBox="1"/>
          <p:nvPr>
            <p:ph idx="3" type="subTitle"/>
          </p:nvPr>
        </p:nvSpPr>
        <p:spPr>
          <a:xfrm>
            <a:off x="6465450" y="342250"/>
            <a:ext cx="2315100" cy="4566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rgbClr val="FFFFFF"/>
                </a:solidFill>
              </a:defRPr>
            </a:lvl1pPr>
            <a:lvl2pPr lvl="1" algn="l">
              <a:lnSpc>
                <a:spcPct val="115000"/>
              </a:lnSpc>
              <a:spcBef>
                <a:spcPts val="1200"/>
              </a:spcBef>
              <a:spcAft>
                <a:spcPts val="0"/>
              </a:spcAft>
              <a:buSzPts val="1400"/>
              <a:buNone/>
              <a:defRPr>
                <a:solidFill>
                  <a:srgbClr val="FFFFFF"/>
                </a:solidFill>
              </a:defRPr>
            </a:lvl2pPr>
            <a:lvl3pPr lvl="2" algn="l">
              <a:lnSpc>
                <a:spcPct val="115000"/>
              </a:lnSpc>
              <a:spcBef>
                <a:spcPts val="1200"/>
              </a:spcBef>
              <a:spcAft>
                <a:spcPts val="0"/>
              </a:spcAft>
              <a:buSzPts val="1400"/>
              <a:buNone/>
              <a:defRPr>
                <a:solidFill>
                  <a:srgbClr val="FFFFFF"/>
                </a:solidFill>
              </a:defRPr>
            </a:lvl3pPr>
            <a:lvl4pPr lvl="3" algn="l">
              <a:lnSpc>
                <a:spcPct val="115000"/>
              </a:lnSpc>
              <a:spcBef>
                <a:spcPts val="1200"/>
              </a:spcBef>
              <a:spcAft>
                <a:spcPts val="0"/>
              </a:spcAft>
              <a:buSzPts val="1400"/>
              <a:buNone/>
              <a:defRPr>
                <a:solidFill>
                  <a:srgbClr val="FFFFFF"/>
                </a:solidFill>
              </a:defRPr>
            </a:lvl4pPr>
            <a:lvl5pPr lvl="4" algn="l">
              <a:lnSpc>
                <a:spcPct val="115000"/>
              </a:lnSpc>
              <a:spcBef>
                <a:spcPts val="1200"/>
              </a:spcBef>
              <a:spcAft>
                <a:spcPts val="0"/>
              </a:spcAft>
              <a:buSzPts val="1400"/>
              <a:buNone/>
              <a:defRPr>
                <a:solidFill>
                  <a:srgbClr val="FFFFFF"/>
                </a:solidFill>
              </a:defRPr>
            </a:lvl5pPr>
            <a:lvl6pPr lvl="5" algn="l">
              <a:lnSpc>
                <a:spcPct val="115000"/>
              </a:lnSpc>
              <a:spcBef>
                <a:spcPts val="1200"/>
              </a:spcBef>
              <a:spcAft>
                <a:spcPts val="0"/>
              </a:spcAft>
              <a:buSzPts val="1400"/>
              <a:buNone/>
              <a:defRPr>
                <a:solidFill>
                  <a:srgbClr val="FFFFFF"/>
                </a:solidFill>
              </a:defRPr>
            </a:lvl6pPr>
            <a:lvl7pPr lvl="6" algn="l">
              <a:lnSpc>
                <a:spcPct val="115000"/>
              </a:lnSpc>
              <a:spcBef>
                <a:spcPts val="1200"/>
              </a:spcBef>
              <a:spcAft>
                <a:spcPts val="0"/>
              </a:spcAft>
              <a:buSzPts val="1400"/>
              <a:buNone/>
              <a:defRPr>
                <a:solidFill>
                  <a:srgbClr val="FFFFFF"/>
                </a:solidFill>
              </a:defRPr>
            </a:lvl7pPr>
            <a:lvl8pPr lvl="7" algn="l">
              <a:lnSpc>
                <a:spcPct val="115000"/>
              </a:lnSpc>
              <a:spcBef>
                <a:spcPts val="1200"/>
              </a:spcBef>
              <a:spcAft>
                <a:spcPts val="0"/>
              </a:spcAft>
              <a:buSzPts val="1400"/>
              <a:buNone/>
              <a:defRPr>
                <a:solidFill>
                  <a:srgbClr val="FFFFFF"/>
                </a:solidFill>
              </a:defRPr>
            </a:lvl8pPr>
            <a:lvl9pPr lvl="8" algn="l">
              <a:lnSpc>
                <a:spcPct val="115000"/>
              </a:lnSpc>
              <a:spcBef>
                <a:spcPts val="1200"/>
              </a:spcBef>
              <a:spcAft>
                <a:spcPts val="1200"/>
              </a:spcAft>
              <a:buSzPts val="1400"/>
              <a:buNone/>
              <a:defRPr>
                <a:solidFill>
                  <a:srgbClr val="FFFFF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White">
  <p:cSld name="BIG_NUMBER_1_1_1_1_1_1_1">
    <p:bg>
      <p:bgPr>
        <a:solidFill>
          <a:srgbClr val="FFFFFF"/>
        </a:solidFill>
      </p:bgPr>
    </p:bg>
    <p:spTree>
      <p:nvGrpSpPr>
        <p:cNvPr id="87" name="Shape 87"/>
        <p:cNvGrpSpPr/>
        <p:nvPr/>
      </p:nvGrpSpPr>
      <p:grpSpPr>
        <a:xfrm>
          <a:off x="0" y="0"/>
          <a:ext cx="0" cy="0"/>
          <a:chOff x="0" y="0"/>
          <a:chExt cx="0" cy="0"/>
        </a:xfrm>
      </p:grpSpPr>
      <p:sp>
        <p:nvSpPr>
          <p:cNvPr id="88" name="Google Shape;88;p56"/>
          <p:cNvSpPr txBox="1"/>
          <p:nvPr/>
        </p:nvSpPr>
        <p:spPr>
          <a:xfrm>
            <a:off x="1590150" y="1755443"/>
            <a:ext cx="5963700" cy="88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GB" sz="3600" u="none" cap="none" strike="noStrike">
                <a:solidFill>
                  <a:srgbClr val="424242"/>
                </a:solidFill>
                <a:latin typeface="Roboto Light"/>
                <a:ea typeface="Roboto Light"/>
                <a:cs typeface="Roboto Light"/>
                <a:sym typeface="Roboto Light"/>
              </a:rPr>
              <a:t>Thank you!</a:t>
            </a:r>
            <a:endParaRPr b="0" i="0" sz="3600" u="none" cap="none" strike="noStrike">
              <a:solidFill>
                <a:srgbClr val="424242"/>
              </a:solidFill>
              <a:latin typeface="Roboto Light"/>
              <a:ea typeface="Roboto Light"/>
              <a:cs typeface="Roboto Light"/>
              <a:sym typeface="Roboto Light"/>
            </a:endParaRPr>
          </a:p>
        </p:txBody>
      </p:sp>
      <p:cxnSp>
        <p:nvCxnSpPr>
          <p:cNvPr id="89" name="Google Shape;89;p56"/>
          <p:cNvCxnSpPr/>
          <p:nvPr/>
        </p:nvCxnSpPr>
        <p:spPr>
          <a:xfrm rot="10800000">
            <a:off x="2178600" y="1109800"/>
            <a:ext cx="2062800" cy="0"/>
          </a:xfrm>
          <a:prstGeom prst="straightConnector1">
            <a:avLst/>
          </a:prstGeom>
          <a:noFill/>
          <a:ln cap="flat" cmpd="sng" w="9525">
            <a:solidFill>
              <a:srgbClr val="1E88E5"/>
            </a:solidFill>
            <a:prstDash val="dot"/>
            <a:round/>
            <a:headEnd len="sm" w="sm" type="none"/>
            <a:tailEnd len="sm" w="sm" type="none"/>
          </a:ln>
        </p:spPr>
      </p:cxnSp>
      <p:cxnSp>
        <p:nvCxnSpPr>
          <p:cNvPr id="90" name="Google Shape;90;p56"/>
          <p:cNvCxnSpPr/>
          <p:nvPr/>
        </p:nvCxnSpPr>
        <p:spPr>
          <a:xfrm rot="10800000">
            <a:off x="4902600" y="1116500"/>
            <a:ext cx="2062800" cy="0"/>
          </a:xfrm>
          <a:prstGeom prst="straightConnector1">
            <a:avLst/>
          </a:prstGeom>
          <a:noFill/>
          <a:ln cap="flat" cmpd="sng" w="9525">
            <a:solidFill>
              <a:srgbClr val="1E88E5"/>
            </a:solidFill>
            <a:prstDash val="dot"/>
            <a:round/>
            <a:headEnd len="sm" w="sm" type="none"/>
            <a:tailEnd len="sm" w="sm" type="none"/>
          </a:ln>
        </p:spPr>
      </p:cxnSp>
      <p:cxnSp>
        <p:nvCxnSpPr>
          <p:cNvPr id="91" name="Google Shape;91;p56"/>
          <p:cNvCxnSpPr/>
          <p:nvPr/>
        </p:nvCxnSpPr>
        <p:spPr>
          <a:xfrm rot="10800000">
            <a:off x="2178525" y="3047475"/>
            <a:ext cx="4806600" cy="0"/>
          </a:xfrm>
          <a:prstGeom prst="straightConnector1">
            <a:avLst/>
          </a:prstGeom>
          <a:noFill/>
          <a:ln cap="flat" cmpd="sng" w="9525">
            <a:solidFill>
              <a:srgbClr val="1E88E5"/>
            </a:solidFill>
            <a:prstDash val="dot"/>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39"/>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rgbClr val="9E9E9E"/>
              </a:buClr>
              <a:buSzPts val="2400"/>
              <a:buNone/>
              <a:defRPr sz="2400">
                <a:solidFill>
                  <a:srgbClr val="9E9E9E"/>
                </a:solidFill>
              </a:defRPr>
            </a:lvl1pPr>
            <a:lvl2pPr lvl="1" algn="ctr">
              <a:lnSpc>
                <a:spcPct val="115000"/>
              </a:lnSpc>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2pPr>
            <a:lvl3pPr lvl="2" algn="ctr">
              <a:lnSpc>
                <a:spcPct val="115000"/>
              </a:lnSpc>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3pPr>
            <a:lvl4pPr lvl="3" algn="ctr">
              <a:lnSpc>
                <a:spcPct val="115000"/>
              </a:lnSpc>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4pPr>
            <a:lvl5pPr lvl="4" algn="ctr">
              <a:lnSpc>
                <a:spcPct val="115000"/>
              </a:lnSpc>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5pPr>
            <a:lvl6pPr lvl="5" algn="ctr">
              <a:lnSpc>
                <a:spcPct val="115000"/>
              </a:lnSpc>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6pPr>
            <a:lvl7pPr lvl="6" algn="ctr">
              <a:lnSpc>
                <a:spcPct val="115000"/>
              </a:lnSpc>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7pPr>
            <a:lvl8pPr lvl="7" algn="ctr">
              <a:lnSpc>
                <a:spcPct val="115000"/>
              </a:lnSpc>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8pPr>
            <a:lvl9pPr lvl="8" algn="ctr">
              <a:lnSpc>
                <a:spcPct val="115000"/>
              </a:lnSpc>
              <a:spcBef>
                <a:spcPts val="1200"/>
              </a:spcBef>
              <a:spcAft>
                <a:spcPts val="1200"/>
              </a:spcAft>
              <a:buClr>
                <a:schemeClr val="dk2"/>
              </a:buClr>
              <a:buSzPts val="3000"/>
              <a:buFont typeface="Roboto"/>
              <a:buNone/>
              <a:defRPr sz="3000">
                <a:solidFill>
                  <a:schemeClr val="dk2"/>
                </a:solidFill>
                <a:latin typeface="Roboto"/>
                <a:ea typeface="Roboto"/>
                <a:cs typeface="Roboto"/>
                <a:sym typeface="Roboto"/>
              </a:defRPr>
            </a:lvl9pPr>
          </a:lstStyle>
          <a:p/>
        </p:txBody>
      </p:sp>
      <p:sp>
        <p:nvSpPr>
          <p:cNvPr id="14" name="Google Shape;14;p39"/>
          <p:cNvSpPr txBox="1"/>
          <p:nvPr>
            <p:ph type="title"/>
          </p:nvPr>
        </p:nvSpPr>
        <p:spPr>
          <a:xfrm>
            <a:off x="407875" y="599125"/>
            <a:ext cx="8340000" cy="2241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9"/>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marR="0" rtl="0" algn="r">
              <a:lnSpc>
                <a:spcPct val="95000"/>
              </a:lnSpc>
              <a:spcBef>
                <a:spcPts val="0"/>
              </a:spcBef>
              <a:spcAft>
                <a:spcPts val="0"/>
              </a:spcAft>
              <a:buClr>
                <a:srgbClr val="000000"/>
              </a:buClr>
              <a:buSzPts val="600"/>
              <a:buFont typeface="Arial"/>
              <a:buNone/>
            </a:pPr>
            <a:r>
              <a:rPr b="0" i="0" lang="en-GB" sz="600" u="none" cap="none" strike="noStrike">
                <a:solidFill>
                  <a:srgbClr val="424242"/>
                </a:solidFill>
                <a:latin typeface="Roboto Mono"/>
                <a:ea typeface="Roboto Mono"/>
                <a:cs typeface="Roboto Mono"/>
                <a:sym typeface="Roboto Mono"/>
              </a:rPr>
              <a:t>@Amit Bendor</a:t>
            </a:r>
            <a:endParaRPr b="0" i="0" sz="600" u="none" cap="none" strike="noStrike">
              <a:solidFill>
                <a:srgbClr val="424242"/>
              </a:solidFill>
              <a:latin typeface="Roboto Mono"/>
              <a:ea typeface="Roboto Mono"/>
              <a:cs typeface="Roboto Mono"/>
              <a:sym typeface="Roboto Mono"/>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92" name="Shape 92"/>
        <p:cNvGrpSpPr/>
        <p:nvPr/>
      </p:nvGrpSpPr>
      <p:grpSpPr>
        <a:xfrm>
          <a:off x="0" y="0"/>
          <a:ext cx="0" cy="0"/>
          <a:chOff x="0" y="0"/>
          <a:chExt cx="0" cy="0"/>
        </a:xfrm>
      </p:grpSpPr>
      <p:sp>
        <p:nvSpPr>
          <p:cNvPr id="93" name="Google Shape;93;p5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Char char="●"/>
              <a:defRPr sz="5200"/>
            </a:lvl1pPr>
            <a:lvl2pPr lvl="1" algn="ctr">
              <a:lnSpc>
                <a:spcPct val="100000"/>
              </a:lnSpc>
              <a:spcBef>
                <a:spcPts val="0"/>
              </a:spcBef>
              <a:spcAft>
                <a:spcPts val="0"/>
              </a:spcAft>
              <a:buSzPts val="5200"/>
              <a:buChar char="○"/>
              <a:defRPr sz="5200"/>
            </a:lvl2pPr>
            <a:lvl3pPr lvl="2" algn="ctr">
              <a:lnSpc>
                <a:spcPct val="100000"/>
              </a:lnSpc>
              <a:spcBef>
                <a:spcPts val="0"/>
              </a:spcBef>
              <a:spcAft>
                <a:spcPts val="0"/>
              </a:spcAft>
              <a:buSzPts val="5200"/>
              <a:buChar char="■"/>
              <a:defRPr sz="5200"/>
            </a:lvl3pPr>
            <a:lvl4pPr lvl="3" algn="ctr">
              <a:lnSpc>
                <a:spcPct val="100000"/>
              </a:lnSpc>
              <a:spcBef>
                <a:spcPts val="0"/>
              </a:spcBef>
              <a:spcAft>
                <a:spcPts val="0"/>
              </a:spcAft>
              <a:buSzPts val="5200"/>
              <a:buChar char="●"/>
              <a:defRPr sz="5200"/>
            </a:lvl4pPr>
            <a:lvl5pPr lvl="4" algn="ctr">
              <a:lnSpc>
                <a:spcPct val="100000"/>
              </a:lnSpc>
              <a:spcBef>
                <a:spcPts val="0"/>
              </a:spcBef>
              <a:spcAft>
                <a:spcPts val="0"/>
              </a:spcAft>
              <a:buSzPts val="5200"/>
              <a:buChar char="○"/>
              <a:defRPr sz="5200"/>
            </a:lvl5pPr>
            <a:lvl6pPr lvl="5" algn="ctr">
              <a:lnSpc>
                <a:spcPct val="100000"/>
              </a:lnSpc>
              <a:spcBef>
                <a:spcPts val="0"/>
              </a:spcBef>
              <a:spcAft>
                <a:spcPts val="0"/>
              </a:spcAft>
              <a:buSzPts val="5200"/>
              <a:buChar char="■"/>
              <a:defRPr sz="5200"/>
            </a:lvl6pPr>
            <a:lvl7pPr lvl="6" algn="ctr">
              <a:lnSpc>
                <a:spcPct val="100000"/>
              </a:lnSpc>
              <a:spcBef>
                <a:spcPts val="0"/>
              </a:spcBef>
              <a:spcAft>
                <a:spcPts val="0"/>
              </a:spcAft>
              <a:buSzPts val="5200"/>
              <a:buChar char="●"/>
              <a:defRPr sz="5200"/>
            </a:lvl7pPr>
            <a:lvl8pPr lvl="7" algn="ctr">
              <a:lnSpc>
                <a:spcPct val="100000"/>
              </a:lnSpc>
              <a:spcBef>
                <a:spcPts val="0"/>
              </a:spcBef>
              <a:spcAft>
                <a:spcPts val="0"/>
              </a:spcAft>
              <a:buSzPts val="5200"/>
              <a:buChar char="○"/>
              <a:defRPr sz="5200"/>
            </a:lvl8pPr>
            <a:lvl9pPr lvl="8" algn="ctr">
              <a:lnSpc>
                <a:spcPct val="100000"/>
              </a:lnSpc>
              <a:spcBef>
                <a:spcPts val="0"/>
              </a:spcBef>
              <a:spcAft>
                <a:spcPts val="0"/>
              </a:spcAft>
              <a:buSzPts val="5200"/>
              <a:buChar char="■"/>
              <a:defRPr sz="5200"/>
            </a:lvl9pPr>
          </a:lstStyle>
          <a:p/>
        </p:txBody>
      </p:sp>
      <p:sp>
        <p:nvSpPr>
          <p:cNvPr id="94" name="Google Shape;94;p5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3C78D8"/>
        </a:solidFill>
      </p:bgPr>
    </p:bg>
    <p:spTree>
      <p:nvGrpSpPr>
        <p:cNvPr id="95" name="Shape 9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96" name="Shape 96"/>
        <p:cNvGrpSpPr/>
        <p:nvPr/>
      </p:nvGrpSpPr>
      <p:grpSpPr>
        <a:xfrm>
          <a:off x="0" y="0"/>
          <a:ext cx="0" cy="0"/>
          <a:chOff x="0" y="0"/>
          <a:chExt cx="0" cy="0"/>
        </a:xfrm>
      </p:grpSpPr>
      <p:sp>
        <p:nvSpPr>
          <p:cNvPr id="97" name="Google Shape;97;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8" name="Google Shape;98;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200"/>
              </a:spcBef>
              <a:spcAft>
                <a:spcPts val="0"/>
              </a:spcAft>
              <a:buSzPts val="1400"/>
              <a:buChar char="○"/>
              <a:defRPr/>
            </a:lvl2pPr>
            <a:lvl3pPr indent="-317500" lvl="2" marL="1371600" algn="l">
              <a:lnSpc>
                <a:spcPct val="115000"/>
              </a:lnSpc>
              <a:spcBef>
                <a:spcPts val="1200"/>
              </a:spcBef>
              <a:spcAft>
                <a:spcPts val="0"/>
              </a:spcAft>
              <a:buSzPts val="1400"/>
              <a:buChar char="■"/>
              <a:defRPr/>
            </a:lvl3pPr>
            <a:lvl4pPr indent="-317500" lvl="3" marL="1828800" algn="l">
              <a:lnSpc>
                <a:spcPct val="115000"/>
              </a:lnSpc>
              <a:spcBef>
                <a:spcPts val="1200"/>
              </a:spcBef>
              <a:spcAft>
                <a:spcPts val="0"/>
              </a:spcAft>
              <a:buSzPts val="1400"/>
              <a:buChar char="●"/>
              <a:defRPr/>
            </a:lvl4pPr>
            <a:lvl5pPr indent="-317500" lvl="4" marL="2286000" algn="l">
              <a:lnSpc>
                <a:spcPct val="115000"/>
              </a:lnSpc>
              <a:spcBef>
                <a:spcPts val="1200"/>
              </a:spcBef>
              <a:spcAft>
                <a:spcPts val="0"/>
              </a:spcAft>
              <a:buSzPts val="1400"/>
              <a:buChar char="○"/>
              <a:defRPr/>
            </a:lvl5pPr>
            <a:lvl6pPr indent="-317500" lvl="5" marL="2743200" algn="l">
              <a:lnSpc>
                <a:spcPct val="115000"/>
              </a:lnSpc>
              <a:spcBef>
                <a:spcPts val="1200"/>
              </a:spcBef>
              <a:spcAft>
                <a:spcPts val="0"/>
              </a:spcAft>
              <a:buSzPts val="1400"/>
              <a:buChar char="■"/>
              <a:defRPr/>
            </a:lvl6pPr>
            <a:lvl7pPr indent="-317500" lvl="6" marL="3200400" algn="l">
              <a:lnSpc>
                <a:spcPct val="115000"/>
              </a:lnSpc>
              <a:spcBef>
                <a:spcPts val="1200"/>
              </a:spcBef>
              <a:spcAft>
                <a:spcPts val="0"/>
              </a:spcAft>
              <a:buSzPts val="1400"/>
              <a:buChar char="●"/>
              <a:defRPr/>
            </a:lvl7pPr>
            <a:lvl8pPr indent="-317500" lvl="7" marL="3657600" algn="l">
              <a:lnSpc>
                <a:spcPct val="115000"/>
              </a:lnSpc>
              <a:spcBef>
                <a:spcPts val="1200"/>
              </a:spcBef>
              <a:spcAft>
                <a:spcPts val="0"/>
              </a:spcAft>
              <a:buSzPts val="1400"/>
              <a:buChar char="○"/>
              <a:defRPr/>
            </a:lvl8pPr>
            <a:lvl9pPr indent="-317500" lvl="8" marL="4114800" algn="l">
              <a:lnSpc>
                <a:spcPct val="115000"/>
              </a:lnSpc>
              <a:spcBef>
                <a:spcPts val="1200"/>
              </a:spcBef>
              <a:spcAft>
                <a:spcPts val="120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1">
  <p:cSld name="TITLE_ONLY_1">
    <p:spTree>
      <p:nvGrpSpPr>
        <p:cNvPr id="99" name="Shape 99"/>
        <p:cNvGrpSpPr/>
        <p:nvPr/>
      </p:nvGrpSpPr>
      <p:grpSpPr>
        <a:xfrm>
          <a:off x="0" y="0"/>
          <a:ext cx="0" cy="0"/>
          <a:chOff x="0" y="0"/>
          <a:chExt cx="0" cy="0"/>
        </a:xfrm>
      </p:grpSpPr>
      <p:sp>
        <p:nvSpPr>
          <p:cNvPr id="100" name="Google Shape;100;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01" name="Google Shape;101;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02" name="Shape 102"/>
        <p:cNvGrpSpPr/>
        <p:nvPr/>
      </p:nvGrpSpPr>
      <p:grpSpPr>
        <a:xfrm>
          <a:off x="0" y="0"/>
          <a:ext cx="0" cy="0"/>
          <a:chOff x="0" y="0"/>
          <a:chExt cx="0" cy="0"/>
        </a:xfrm>
      </p:grpSpPr>
      <p:sp>
        <p:nvSpPr>
          <p:cNvPr id="103" name="Google Shape;103;p6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Char char="●"/>
              <a:defRPr sz="5200"/>
            </a:lvl1pPr>
            <a:lvl2pPr lvl="1" algn="ctr">
              <a:lnSpc>
                <a:spcPct val="100000"/>
              </a:lnSpc>
              <a:spcBef>
                <a:spcPts val="0"/>
              </a:spcBef>
              <a:spcAft>
                <a:spcPts val="0"/>
              </a:spcAft>
              <a:buSzPts val="5200"/>
              <a:buChar char="○"/>
              <a:defRPr sz="5200"/>
            </a:lvl2pPr>
            <a:lvl3pPr lvl="2" algn="ctr">
              <a:lnSpc>
                <a:spcPct val="100000"/>
              </a:lnSpc>
              <a:spcBef>
                <a:spcPts val="0"/>
              </a:spcBef>
              <a:spcAft>
                <a:spcPts val="0"/>
              </a:spcAft>
              <a:buSzPts val="5200"/>
              <a:buChar char="■"/>
              <a:defRPr sz="5200"/>
            </a:lvl3pPr>
            <a:lvl4pPr lvl="3" algn="ctr">
              <a:lnSpc>
                <a:spcPct val="100000"/>
              </a:lnSpc>
              <a:spcBef>
                <a:spcPts val="0"/>
              </a:spcBef>
              <a:spcAft>
                <a:spcPts val="0"/>
              </a:spcAft>
              <a:buSzPts val="5200"/>
              <a:buChar char="●"/>
              <a:defRPr sz="5200"/>
            </a:lvl4pPr>
            <a:lvl5pPr lvl="4" algn="ctr">
              <a:lnSpc>
                <a:spcPct val="100000"/>
              </a:lnSpc>
              <a:spcBef>
                <a:spcPts val="0"/>
              </a:spcBef>
              <a:spcAft>
                <a:spcPts val="0"/>
              </a:spcAft>
              <a:buSzPts val="5200"/>
              <a:buChar char="○"/>
              <a:defRPr sz="5200"/>
            </a:lvl5pPr>
            <a:lvl6pPr lvl="5" algn="ctr">
              <a:lnSpc>
                <a:spcPct val="100000"/>
              </a:lnSpc>
              <a:spcBef>
                <a:spcPts val="0"/>
              </a:spcBef>
              <a:spcAft>
                <a:spcPts val="0"/>
              </a:spcAft>
              <a:buSzPts val="5200"/>
              <a:buChar char="■"/>
              <a:defRPr sz="5200"/>
            </a:lvl6pPr>
            <a:lvl7pPr lvl="6" algn="ctr">
              <a:lnSpc>
                <a:spcPct val="100000"/>
              </a:lnSpc>
              <a:spcBef>
                <a:spcPts val="0"/>
              </a:spcBef>
              <a:spcAft>
                <a:spcPts val="0"/>
              </a:spcAft>
              <a:buSzPts val="5200"/>
              <a:buChar char="●"/>
              <a:defRPr sz="5200"/>
            </a:lvl7pPr>
            <a:lvl8pPr lvl="7" algn="ctr">
              <a:lnSpc>
                <a:spcPct val="100000"/>
              </a:lnSpc>
              <a:spcBef>
                <a:spcPts val="0"/>
              </a:spcBef>
              <a:spcAft>
                <a:spcPts val="0"/>
              </a:spcAft>
              <a:buSzPts val="5200"/>
              <a:buChar char="○"/>
              <a:defRPr sz="5200"/>
            </a:lvl8pPr>
            <a:lvl9pPr lvl="8" algn="ctr">
              <a:lnSpc>
                <a:spcPct val="100000"/>
              </a:lnSpc>
              <a:spcBef>
                <a:spcPts val="0"/>
              </a:spcBef>
              <a:spcAft>
                <a:spcPts val="0"/>
              </a:spcAft>
              <a:buSzPts val="5200"/>
              <a:buChar char="■"/>
              <a:defRPr sz="5200"/>
            </a:lvl9pPr>
          </a:lstStyle>
          <a:p/>
        </p:txBody>
      </p:sp>
      <p:sp>
        <p:nvSpPr>
          <p:cNvPr id="104" name="Google Shape;104;p6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5" name="Google Shape;105;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106" name="Shape 106"/>
        <p:cNvGrpSpPr/>
        <p:nvPr/>
      </p:nvGrpSpPr>
      <p:grpSpPr>
        <a:xfrm>
          <a:off x="0" y="0"/>
          <a:ext cx="0" cy="0"/>
          <a:chOff x="0" y="0"/>
          <a:chExt cx="0" cy="0"/>
        </a:xfrm>
      </p:grpSpPr>
      <p:sp>
        <p:nvSpPr>
          <p:cNvPr id="107" name="Google Shape;107;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08" name="Google Shape;108;p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200"/>
              </a:spcBef>
              <a:spcAft>
                <a:spcPts val="0"/>
              </a:spcAft>
              <a:buSzPts val="1400"/>
              <a:buChar char="○"/>
              <a:defRPr/>
            </a:lvl2pPr>
            <a:lvl3pPr indent="-317500" lvl="2" marL="1371600" algn="l">
              <a:lnSpc>
                <a:spcPct val="115000"/>
              </a:lnSpc>
              <a:spcBef>
                <a:spcPts val="1200"/>
              </a:spcBef>
              <a:spcAft>
                <a:spcPts val="0"/>
              </a:spcAft>
              <a:buSzPts val="1400"/>
              <a:buChar char="■"/>
              <a:defRPr/>
            </a:lvl3pPr>
            <a:lvl4pPr indent="-317500" lvl="3" marL="1828800" algn="l">
              <a:lnSpc>
                <a:spcPct val="115000"/>
              </a:lnSpc>
              <a:spcBef>
                <a:spcPts val="1200"/>
              </a:spcBef>
              <a:spcAft>
                <a:spcPts val="0"/>
              </a:spcAft>
              <a:buSzPts val="1400"/>
              <a:buChar char="●"/>
              <a:defRPr/>
            </a:lvl4pPr>
            <a:lvl5pPr indent="-317500" lvl="4" marL="2286000" algn="l">
              <a:lnSpc>
                <a:spcPct val="115000"/>
              </a:lnSpc>
              <a:spcBef>
                <a:spcPts val="1200"/>
              </a:spcBef>
              <a:spcAft>
                <a:spcPts val="0"/>
              </a:spcAft>
              <a:buSzPts val="1400"/>
              <a:buChar char="○"/>
              <a:defRPr/>
            </a:lvl5pPr>
            <a:lvl6pPr indent="-317500" lvl="5" marL="2743200" algn="l">
              <a:lnSpc>
                <a:spcPct val="115000"/>
              </a:lnSpc>
              <a:spcBef>
                <a:spcPts val="1200"/>
              </a:spcBef>
              <a:spcAft>
                <a:spcPts val="0"/>
              </a:spcAft>
              <a:buSzPts val="1400"/>
              <a:buChar char="■"/>
              <a:defRPr/>
            </a:lvl6pPr>
            <a:lvl7pPr indent="-317500" lvl="6" marL="3200400" algn="l">
              <a:lnSpc>
                <a:spcPct val="115000"/>
              </a:lnSpc>
              <a:spcBef>
                <a:spcPts val="1200"/>
              </a:spcBef>
              <a:spcAft>
                <a:spcPts val="0"/>
              </a:spcAft>
              <a:buSzPts val="1400"/>
              <a:buChar char="●"/>
              <a:defRPr/>
            </a:lvl7pPr>
            <a:lvl8pPr indent="-317500" lvl="7" marL="3657600" algn="l">
              <a:lnSpc>
                <a:spcPct val="115000"/>
              </a:lnSpc>
              <a:spcBef>
                <a:spcPts val="1200"/>
              </a:spcBef>
              <a:spcAft>
                <a:spcPts val="0"/>
              </a:spcAft>
              <a:buSzPts val="1400"/>
              <a:buChar char="○"/>
              <a:defRPr/>
            </a:lvl8pPr>
            <a:lvl9pPr indent="-317500" lvl="8" marL="4114800" algn="l">
              <a:lnSpc>
                <a:spcPct val="115000"/>
              </a:lnSpc>
              <a:spcBef>
                <a:spcPts val="1200"/>
              </a:spcBef>
              <a:spcAft>
                <a:spcPts val="1200"/>
              </a:spcAft>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109" name="Shape 109"/>
        <p:cNvGrpSpPr/>
        <p:nvPr/>
      </p:nvGrpSpPr>
      <p:grpSpPr>
        <a:xfrm>
          <a:off x="0" y="0"/>
          <a:ext cx="0" cy="0"/>
          <a:chOff x="0" y="0"/>
          <a:chExt cx="0" cy="0"/>
        </a:xfrm>
      </p:grpSpPr>
      <p:sp>
        <p:nvSpPr>
          <p:cNvPr id="110" name="Google Shape;110;p63"/>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1" name="Google Shape;111;p63"/>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2" name="Google Shape;112;p63"/>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3">
    <p:spTree>
      <p:nvGrpSpPr>
        <p:cNvPr id="113" name="Shape 113"/>
        <p:cNvGrpSpPr/>
        <p:nvPr/>
      </p:nvGrpSpPr>
      <p:grpSpPr>
        <a:xfrm>
          <a:off x="0" y="0"/>
          <a:ext cx="0" cy="0"/>
          <a:chOff x="0" y="0"/>
          <a:chExt cx="0" cy="0"/>
        </a:xfrm>
      </p:grpSpPr>
      <p:sp>
        <p:nvSpPr>
          <p:cNvPr id="114" name="Google Shape;114;p64"/>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5" name="Google Shape;115;p64"/>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6" name="Google Shape;116;p64"/>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TC presentation templates">
  <p:cSld name="TITLE_3">
    <p:spTree>
      <p:nvGrpSpPr>
        <p:cNvPr id="117" name="Shape 117"/>
        <p:cNvGrpSpPr/>
        <p:nvPr/>
      </p:nvGrpSpPr>
      <p:grpSpPr>
        <a:xfrm>
          <a:off x="0" y="0"/>
          <a:ext cx="0" cy="0"/>
          <a:chOff x="0" y="0"/>
          <a:chExt cx="0" cy="0"/>
        </a:xfrm>
      </p:grpSpPr>
      <p:sp>
        <p:nvSpPr>
          <p:cNvPr id="118" name="Google Shape;118;p6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9" name="Google Shape;119;p6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 name="Google Shape;120;p65"/>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121" name="Shape 121"/>
        <p:cNvGrpSpPr/>
        <p:nvPr/>
      </p:nvGrpSpPr>
      <p:grpSpPr>
        <a:xfrm>
          <a:off x="0" y="0"/>
          <a:ext cx="0" cy="0"/>
          <a:chOff x="0" y="0"/>
          <a:chExt cx="0" cy="0"/>
        </a:xfrm>
      </p:grpSpPr>
      <p:sp>
        <p:nvSpPr>
          <p:cNvPr id="122" name="Google Shape;122;p66"/>
          <p:cNvSpPr txBox="1"/>
          <p:nvPr>
            <p:ph type="ctrTitle"/>
          </p:nvPr>
        </p:nvSpPr>
        <p:spPr>
          <a:xfrm>
            <a:off x="311708" y="744575"/>
            <a:ext cx="8520600" cy="2052600"/>
          </a:xfrm>
          <a:prstGeom prst="rect">
            <a:avLst/>
          </a:prstGeom>
          <a:noFill/>
          <a:ln>
            <a:noFill/>
          </a:ln>
        </p:spPr>
        <p:txBody>
          <a:bodyPr anchorCtr="0" anchor="b" bIns="68575" lIns="68575" spcFirstLastPara="1" rIns="68575" wrap="square" tIns="68575">
            <a:noAutofit/>
          </a:bodyPr>
          <a:lstStyle>
            <a:lvl1pPr lvl="0" algn="ctr">
              <a:lnSpc>
                <a:spcPct val="100000"/>
              </a:lnSpc>
              <a:spcBef>
                <a:spcPts val="0"/>
              </a:spcBef>
              <a:spcAft>
                <a:spcPts val="0"/>
              </a:spcAft>
              <a:buClr>
                <a:srgbClr val="231F20"/>
              </a:buClr>
              <a:buSzPts val="3900"/>
              <a:buFont typeface="Verdana"/>
              <a:buNone/>
              <a:defRPr sz="5200"/>
            </a:lvl1pPr>
            <a:lvl2pPr lvl="1" algn="ctr">
              <a:lnSpc>
                <a:spcPct val="100000"/>
              </a:lnSpc>
              <a:spcBef>
                <a:spcPts val="0"/>
              </a:spcBef>
              <a:spcAft>
                <a:spcPts val="0"/>
              </a:spcAft>
              <a:buSzPts val="3900"/>
              <a:buNone/>
              <a:defRPr sz="5200"/>
            </a:lvl2pPr>
            <a:lvl3pPr lvl="2" algn="ctr">
              <a:lnSpc>
                <a:spcPct val="100000"/>
              </a:lnSpc>
              <a:spcBef>
                <a:spcPts val="0"/>
              </a:spcBef>
              <a:spcAft>
                <a:spcPts val="0"/>
              </a:spcAft>
              <a:buSzPts val="3900"/>
              <a:buNone/>
              <a:defRPr sz="5200"/>
            </a:lvl3pPr>
            <a:lvl4pPr lvl="3" algn="ctr">
              <a:lnSpc>
                <a:spcPct val="100000"/>
              </a:lnSpc>
              <a:spcBef>
                <a:spcPts val="0"/>
              </a:spcBef>
              <a:spcAft>
                <a:spcPts val="0"/>
              </a:spcAft>
              <a:buSzPts val="3900"/>
              <a:buNone/>
              <a:defRPr sz="5200"/>
            </a:lvl4pPr>
            <a:lvl5pPr lvl="4" algn="ctr">
              <a:lnSpc>
                <a:spcPct val="100000"/>
              </a:lnSpc>
              <a:spcBef>
                <a:spcPts val="0"/>
              </a:spcBef>
              <a:spcAft>
                <a:spcPts val="0"/>
              </a:spcAft>
              <a:buSzPts val="3900"/>
              <a:buNone/>
              <a:defRPr sz="5200"/>
            </a:lvl5pPr>
            <a:lvl6pPr lvl="5" algn="ctr">
              <a:lnSpc>
                <a:spcPct val="100000"/>
              </a:lnSpc>
              <a:spcBef>
                <a:spcPts val="0"/>
              </a:spcBef>
              <a:spcAft>
                <a:spcPts val="0"/>
              </a:spcAft>
              <a:buSzPts val="3900"/>
              <a:buNone/>
              <a:defRPr sz="5200"/>
            </a:lvl6pPr>
            <a:lvl7pPr lvl="6" algn="ctr">
              <a:lnSpc>
                <a:spcPct val="100000"/>
              </a:lnSpc>
              <a:spcBef>
                <a:spcPts val="0"/>
              </a:spcBef>
              <a:spcAft>
                <a:spcPts val="0"/>
              </a:spcAft>
              <a:buSzPts val="3900"/>
              <a:buNone/>
              <a:defRPr sz="5200"/>
            </a:lvl7pPr>
            <a:lvl8pPr lvl="7" algn="ctr">
              <a:lnSpc>
                <a:spcPct val="100000"/>
              </a:lnSpc>
              <a:spcBef>
                <a:spcPts val="0"/>
              </a:spcBef>
              <a:spcAft>
                <a:spcPts val="0"/>
              </a:spcAft>
              <a:buSzPts val="3900"/>
              <a:buNone/>
              <a:defRPr sz="5200"/>
            </a:lvl8pPr>
            <a:lvl9pPr lvl="8" algn="ctr">
              <a:lnSpc>
                <a:spcPct val="100000"/>
              </a:lnSpc>
              <a:spcBef>
                <a:spcPts val="0"/>
              </a:spcBef>
              <a:spcAft>
                <a:spcPts val="0"/>
              </a:spcAft>
              <a:buSzPts val="3900"/>
              <a:buNone/>
              <a:defRPr sz="5200"/>
            </a:lvl9pPr>
          </a:lstStyle>
          <a:p/>
        </p:txBody>
      </p:sp>
      <p:sp>
        <p:nvSpPr>
          <p:cNvPr id="123" name="Google Shape;123;p66"/>
          <p:cNvSpPr txBox="1"/>
          <p:nvPr>
            <p:ph idx="1" type="subTitle"/>
          </p:nvPr>
        </p:nvSpPr>
        <p:spPr>
          <a:xfrm>
            <a:off x="311700" y="2834125"/>
            <a:ext cx="8520600" cy="792600"/>
          </a:xfrm>
          <a:prstGeom prst="rect">
            <a:avLst/>
          </a:prstGeom>
          <a:noFill/>
          <a:ln>
            <a:noFill/>
          </a:ln>
        </p:spPr>
        <p:txBody>
          <a:bodyPr anchorCtr="0" anchor="t" bIns="68575" lIns="68575" spcFirstLastPara="1" rIns="68575" wrap="square" tIns="68575">
            <a:noAutofit/>
          </a:bodyPr>
          <a:lstStyle>
            <a:lvl1pPr lvl="0" algn="ctr">
              <a:lnSpc>
                <a:spcPct val="100000"/>
              </a:lnSpc>
              <a:spcBef>
                <a:spcPts val="0"/>
              </a:spcBef>
              <a:spcAft>
                <a:spcPts val="0"/>
              </a:spcAft>
              <a:buSzPts val="2100"/>
              <a:buFont typeface="Calibri"/>
              <a:buNone/>
              <a:defRPr sz="2800"/>
            </a:lvl1pPr>
            <a:lvl2pPr lvl="1" algn="ctr">
              <a:lnSpc>
                <a:spcPct val="100000"/>
              </a:lnSpc>
              <a:spcBef>
                <a:spcPts val="0"/>
              </a:spcBef>
              <a:spcAft>
                <a:spcPts val="0"/>
              </a:spcAft>
              <a:buSzPts val="2100"/>
              <a:buFont typeface="Calibri"/>
              <a:buNone/>
              <a:defRPr sz="2800"/>
            </a:lvl2pPr>
            <a:lvl3pPr lvl="2" algn="ctr">
              <a:lnSpc>
                <a:spcPct val="100000"/>
              </a:lnSpc>
              <a:spcBef>
                <a:spcPts val="0"/>
              </a:spcBef>
              <a:spcAft>
                <a:spcPts val="0"/>
              </a:spcAft>
              <a:buSzPts val="2100"/>
              <a:buFont typeface="Calibri"/>
              <a:buNone/>
              <a:defRPr sz="2800"/>
            </a:lvl3pPr>
            <a:lvl4pPr lvl="3" algn="ctr">
              <a:lnSpc>
                <a:spcPct val="100000"/>
              </a:lnSpc>
              <a:spcBef>
                <a:spcPts val="0"/>
              </a:spcBef>
              <a:spcAft>
                <a:spcPts val="0"/>
              </a:spcAft>
              <a:buSzPts val="2100"/>
              <a:buFont typeface="Calibri"/>
              <a:buNone/>
              <a:defRPr sz="2800"/>
            </a:lvl4pPr>
            <a:lvl5pPr lvl="4" algn="ctr">
              <a:lnSpc>
                <a:spcPct val="100000"/>
              </a:lnSpc>
              <a:spcBef>
                <a:spcPts val="0"/>
              </a:spcBef>
              <a:spcAft>
                <a:spcPts val="0"/>
              </a:spcAft>
              <a:buSzPts val="2100"/>
              <a:buFont typeface="Calibri"/>
              <a:buNone/>
              <a:defRPr sz="2800"/>
            </a:lvl5pPr>
            <a:lvl6pPr lvl="5" algn="ctr">
              <a:lnSpc>
                <a:spcPct val="100000"/>
              </a:lnSpc>
              <a:spcBef>
                <a:spcPts val="0"/>
              </a:spcBef>
              <a:spcAft>
                <a:spcPts val="0"/>
              </a:spcAft>
              <a:buSzPts val="2100"/>
              <a:buFont typeface="Calibri"/>
              <a:buNone/>
              <a:defRPr sz="2800"/>
            </a:lvl6pPr>
            <a:lvl7pPr lvl="6" algn="ctr">
              <a:lnSpc>
                <a:spcPct val="100000"/>
              </a:lnSpc>
              <a:spcBef>
                <a:spcPts val="0"/>
              </a:spcBef>
              <a:spcAft>
                <a:spcPts val="0"/>
              </a:spcAft>
              <a:buSzPts val="2100"/>
              <a:buFont typeface="Calibri"/>
              <a:buNone/>
              <a:defRPr sz="2800"/>
            </a:lvl7pPr>
            <a:lvl8pPr lvl="7" algn="ctr">
              <a:lnSpc>
                <a:spcPct val="100000"/>
              </a:lnSpc>
              <a:spcBef>
                <a:spcPts val="0"/>
              </a:spcBef>
              <a:spcAft>
                <a:spcPts val="0"/>
              </a:spcAft>
              <a:buSzPts val="2100"/>
              <a:buFont typeface="Calibri"/>
              <a:buNone/>
              <a:defRPr sz="2800"/>
            </a:lvl8pPr>
            <a:lvl9pPr lvl="8" algn="ctr">
              <a:lnSpc>
                <a:spcPct val="100000"/>
              </a:lnSpc>
              <a:spcBef>
                <a:spcPts val="0"/>
              </a:spcBef>
              <a:spcAft>
                <a:spcPts val="0"/>
              </a:spcAft>
              <a:buSzPts val="2100"/>
              <a:buFont typeface="Calibri"/>
              <a:buNone/>
              <a:defRPr sz="2800"/>
            </a:lvl9pPr>
          </a:lstStyle>
          <a:p/>
        </p:txBody>
      </p:sp>
      <p:sp>
        <p:nvSpPr>
          <p:cNvPr id="124" name="Google Shape;124;p66"/>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p:cSld name="TITLE_1_1">
    <p:bg>
      <p:bgPr>
        <a:solidFill>
          <a:srgbClr val="FFFFFF"/>
        </a:solidFill>
      </p:bgPr>
    </p:bg>
    <p:spTree>
      <p:nvGrpSpPr>
        <p:cNvPr id="16" name="Shape 16"/>
        <p:cNvGrpSpPr/>
        <p:nvPr/>
      </p:nvGrpSpPr>
      <p:grpSpPr>
        <a:xfrm>
          <a:off x="0" y="0"/>
          <a:ext cx="0" cy="0"/>
          <a:chOff x="0" y="0"/>
          <a:chExt cx="0" cy="0"/>
        </a:xfrm>
      </p:grpSpPr>
      <p:sp>
        <p:nvSpPr>
          <p:cNvPr id="17" name="Google Shape;17;p40"/>
          <p:cNvSpPr txBox="1"/>
          <p:nvPr>
            <p:ph idx="1" type="subTitle"/>
          </p:nvPr>
        </p:nvSpPr>
        <p:spPr>
          <a:xfrm>
            <a:off x="3431225" y="2350500"/>
            <a:ext cx="58536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9E9E9E"/>
              </a:buClr>
              <a:buSzPts val="1800"/>
              <a:buNone/>
              <a:defRPr>
                <a:solidFill>
                  <a:srgbClr val="9E9E9E"/>
                </a:solidFill>
              </a:defRPr>
            </a:lvl1pPr>
            <a:lvl2pPr lvl="1" algn="l">
              <a:lnSpc>
                <a:spcPct val="100000"/>
              </a:lnSpc>
              <a:spcBef>
                <a:spcPts val="0"/>
              </a:spcBef>
              <a:spcAft>
                <a:spcPts val="0"/>
              </a:spcAft>
              <a:buClr>
                <a:srgbClr val="434343"/>
              </a:buClr>
              <a:buSzPts val="1800"/>
              <a:buNone/>
              <a:defRPr sz="1800">
                <a:solidFill>
                  <a:srgbClr val="434343"/>
                </a:solidFill>
              </a:defRPr>
            </a:lvl2pPr>
            <a:lvl3pPr lvl="2" algn="l">
              <a:lnSpc>
                <a:spcPct val="100000"/>
              </a:lnSpc>
              <a:spcBef>
                <a:spcPts val="0"/>
              </a:spcBef>
              <a:spcAft>
                <a:spcPts val="0"/>
              </a:spcAft>
              <a:buClr>
                <a:srgbClr val="434343"/>
              </a:buClr>
              <a:buSzPts val="1800"/>
              <a:buNone/>
              <a:defRPr sz="1800">
                <a:solidFill>
                  <a:srgbClr val="434343"/>
                </a:solidFill>
              </a:defRPr>
            </a:lvl3pPr>
            <a:lvl4pPr lvl="3" algn="l">
              <a:lnSpc>
                <a:spcPct val="100000"/>
              </a:lnSpc>
              <a:spcBef>
                <a:spcPts val="0"/>
              </a:spcBef>
              <a:spcAft>
                <a:spcPts val="0"/>
              </a:spcAft>
              <a:buClr>
                <a:srgbClr val="434343"/>
              </a:buClr>
              <a:buSzPts val="1800"/>
              <a:buNone/>
              <a:defRPr sz="1800">
                <a:solidFill>
                  <a:srgbClr val="434343"/>
                </a:solidFill>
              </a:defRPr>
            </a:lvl4pPr>
            <a:lvl5pPr lvl="4" algn="l">
              <a:lnSpc>
                <a:spcPct val="100000"/>
              </a:lnSpc>
              <a:spcBef>
                <a:spcPts val="0"/>
              </a:spcBef>
              <a:spcAft>
                <a:spcPts val="0"/>
              </a:spcAft>
              <a:buClr>
                <a:srgbClr val="434343"/>
              </a:buClr>
              <a:buSzPts val="1800"/>
              <a:buNone/>
              <a:defRPr sz="1800">
                <a:solidFill>
                  <a:srgbClr val="434343"/>
                </a:solidFill>
              </a:defRPr>
            </a:lvl5pPr>
            <a:lvl6pPr lvl="5" algn="l">
              <a:lnSpc>
                <a:spcPct val="100000"/>
              </a:lnSpc>
              <a:spcBef>
                <a:spcPts val="0"/>
              </a:spcBef>
              <a:spcAft>
                <a:spcPts val="0"/>
              </a:spcAft>
              <a:buClr>
                <a:srgbClr val="434343"/>
              </a:buClr>
              <a:buSzPts val="1800"/>
              <a:buNone/>
              <a:defRPr sz="1800">
                <a:solidFill>
                  <a:srgbClr val="434343"/>
                </a:solidFill>
              </a:defRPr>
            </a:lvl6pPr>
            <a:lvl7pPr lvl="6" algn="l">
              <a:lnSpc>
                <a:spcPct val="100000"/>
              </a:lnSpc>
              <a:spcBef>
                <a:spcPts val="0"/>
              </a:spcBef>
              <a:spcAft>
                <a:spcPts val="0"/>
              </a:spcAft>
              <a:buClr>
                <a:srgbClr val="434343"/>
              </a:buClr>
              <a:buSzPts val="1800"/>
              <a:buNone/>
              <a:defRPr sz="1800">
                <a:solidFill>
                  <a:srgbClr val="434343"/>
                </a:solidFill>
              </a:defRPr>
            </a:lvl7pPr>
            <a:lvl8pPr lvl="7" algn="l">
              <a:lnSpc>
                <a:spcPct val="100000"/>
              </a:lnSpc>
              <a:spcBef>
                <a:spcPts val="0"/>
              </a:spcBef>
              <a:spcAft>
                <a:spcPts val="0"/>
              </a:spcAft>
              <a:buClr>
                <a:srgbClr val="434343"/>
              </a:buClr>
              <a:buSzPts val="1800"/>
              <a:buNone/>
              <a:defRPr sz="1800">
                <a:solidFill>
                  <a:srgbClr val="434343"/>
                </a:solidFill>
              </a:defRPr>
            </a:lvl8pPr>
            <a:lvl9pPr lvl="8" algn="l">
              <a:lnSpc>
                <a:spcPct val="100000"/>
              </a:lnSpc>
              <a:spcBef>
                <a:spcPts val="0"/>
              </a:spcBef>
              <a:spcAft>
                <a:spcPts val="0"/>
              </a:spcAft>
              <a:buClr>
                <a:srgbClr val="434343"/>
              </a:buClr>
              <a:buSzPts val="1800"/>
              <a:buNone/>
              <a:defRPr sz="1800">
                <a:solidFill>
                  <a:srgbClr val="434343"/>
                </a:solidFill>
              </a:defRPr>
            </a:lvl9pPr>
          </a:lstStyle>
          <a:p/>
        </p:txBody>
      </p:sp>
      <p:sp>
        <p:nvSpPr>
          <p:cNvPr id="18" name="Google Shape;18;p40"/>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marR="0" rtl="0" algn="r">
              <a:lnSpc>
                <a:spcPct val="95000"/>
              </a:lnSpc>
              <a:spcBef>
                <a:spcPts val="0"/>
              </a:spcBef>
              <a:spcAft>
                <a:spcPts val="0"/>
              </a:spcAft>
              <a:buClr>
                <a:srgbClr val="000000"/>
              </a:buClr>
              <a:buSzPts val="600"/>
              <a:buFont typeface="Arial"/>
              <a:buNone/>
            </a:pPr>
            <a:r>
              <a:rPr b="0" i="0" lang="en-GB" sz="600" u="none" cap="none" strike="noStrike">
                <a:solidFill>
                  <a:srgbClr val="FFFFFF"/>
                </a:solidFill>
                <a:latin typeface="Roboto Mono"/>
                <a:ea typeface="Roboto Mono"/>
                <a:cs typeface="Roboto Mono"/>
                <a:sym typeface="Roboto Mono"/>
              </a:rPr>
              <a:t>Confidential + Proprietary</a:t>
            </a:r>
            <a:endParaRPr b="0" i="0" sz="600" u="none" cap="none" strike="noStrike">
              <a:solidFill>
                <a:srgbClr val="FFFFFF"/>
              </a:solidFill>
              <a:latin typeface="Roboto Mono"/>
              <a:ea typeface="Roboto Mono"/>
              <a:cs typeface="Roboto Mono"/>
              <a:sym typeface="Roboto Mono"/>
            </a:endParaRPr>
          </a:p>
        </p:txBody>
      </p:sp>
      <p:pic>
        <p:nvPicPr>
          <p:cNvPr id="19" name="Google Shape;19;p40"/>
          <p:cNvPicPr preferRelativeResize="0"/>
          <p:nvPr/>
        </p:nvPicPr>
        <p:blipFill rotWithShape="1">
          <a:blip r:embed="rId2">
            <a:alphaModFix/>
          </a:blip>
          <a:srcRect b="0" l="0" r="0" t="0"/>
          <a:stretch/>
        </p:blipFill>
        <p:spPr>
          <a:xfrm>
            <a:off x="731075" y="978006"/>
            <a:ext cx="2655700" cy="2655700"/>
          </a:xfrm>
          <a:prstGeom prst="rect">
            <a:avLst/>
          </a:prstGeom>
          <a:noFill/>
          <a:ln>
            <a:noFill/>
          </a:ln>
        </p:spPr>
      </p:pic>
      <p:sp>
        <p:nvSpPr>
          <p:cNvPr id="20" name="Google Shape;20;p40"/>
          <p:cNvSpPr txBox="1"/>
          <p:nvPr>
            <p:ph type="title"/>
          </p:nvPr>
        </p:nvSpPr>
        <p:spPr>
          <a:xfrm>
            <a:off x="3379325" y="365100"/>
            <a:ext cx="5957400" cy="1985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1" name="Google Shape;21;p40"/>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marR="0" rtl="0" algn="r">
              <a:lnSpc>
                <a:spcPct val="95000"/>
              </a:lnSpc>
              <a:spcBef>
                <a:spcPts val="0"/>
              </a:spcBef>
              <a:spcAft>
                <a:spcPts val="0"/>
              </a:spcAft>
              <a:buClr>
                <a:srgbClr val="000000"/>
              </a:buClr>
              <a:buSzPts val="600"/>
              <a:buFont typeface="Arial"/>
              <a:buNone/>
            </a:pPr>
            <a:r>
              <a:rPr b="0" i="0" lang="en-GB" sz="600" u="none" cap="none" strike="noStrike">
                <a:solidFill>
                  <a:srgbClr val="424242"/>
                </a:solidFill>
                <a:latin typeface="Roboto Mono"/>
                <a:ea typeface="Roboto Mono"/>
                <a:cs typeface="Roboto Mono"/>
                <a:sym typeface="Roboto Mono"/>
              </a:rPr>
              <a:t>@Amit Bendor</a:t>
            </a:r>
            <a:endParaRPr b="0" i="0" sz="600" u="none" cap="none" strike="noStrike">
              <a:solidFill>
                <a:srgbClr val="424242"/>
              </a:solidFill>
              <a:latin typeface="Roboto Mono"/>
              <a:ea typeface="Roboto Mono"/>
              <a:cs typeface="Roboto Mono"/>
              <a:sym typeface="Roboto Mon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20">
    <p:spTree>
      <p:nvGrpSpPr>
        <p:cNvPr id="22" name="Shape 22"/>
        <p:cNvGrpSpPr/>
        <p:nvPr/>
      </p:nvGrpSpPr>
      <p:grpSpPr>
        <a:xfrm>
          <a:off x="0" y="0"/>
          <a:ext cx="0" cy="0"/>
          <a:chOff x="0" y="0"/>
          <a:chExt cx="0" cy="0"/>
        </a:xfrm>
      </p:grpSpPr>
      <p:sp>
        <p:nvSpPr>
          <p:cNvPr id="23" name="Google Shape;23;p41"/>
          <p:cNvSpPr txBox="1"/>
          <p:nvPr>
            <p:ph type="title"/>
          </p:nvPr>
        </p:nvSpPr>
        <p:spPr>
          <a:xfrm>
            <a:off x="353575" y="2939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1"/>
          <p:cNvSpPr txBox="1"/>
          <p:nvPr>
            <p:ph idx="1" type="body"/>
          </p:nvPr>
        </p:nvSpPr>
        <p:spPr>
          <a:xfrm>
            <a:off x="353575" y="1060700"/>
            <a:ext cx="8443500" cy="36786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200"/>
              </a:spcBef>
              <a:spcAft>
                <a:spcPts val="0"/>
              </a:spcAft>
              <a:buSzPts val="1400"/>
              <a:buChar char="○"/>
              <a:defRPr/>
            </a:lvl2pPr>
            <a:lvl3pPr indent="-317500" lvl="2" marL="1371600" algn="l">
              <a:lnSpc>
                <a:spcPct val="115000"/>
              </a:lnSpc>
              <a:spcBef>
                <a:spcPts val="1200"/>
              </a:spcBef>
              <a:spcAft>
                <a:spcPts val="0"/>
              </a:spcAft>
              <a:buSzPts val="1400"/>
              <a:buChar char="■"/>
              <a:defRPr/>
            </a:lvl3pPr>
            <a:lvl4pPr indent="-317500" lvl="3" marL="1828800" algn="l">
              <a:lnSpc>
                <a:spcPct val="115000"/>
              </a:lnSpc>
              <a:spcBef>
                <a:spcPts val="1200"/>
              </a:spcBef>
              <a:spcAft>
                <a:spcPts val="0"/>
              </a:spcAft>
              <a:buSzPts val="1400"/>
              <a:buChar char="●"/>
              <a:defRPr/>
            </a:lvl4pPr>
            <a:lvl5pPr indent="-317500" lvl="4" marL="2286000" algn="l">
              <a:lnSpc>
                <a:spcPct val="115000"/>
              </a:lnSpc>
              <a:spcBef>
                <a:spcPts val="1200"/>
              </a:spcBef>
              <a:spcAft>
                <a:spcPts val="0"/>
              </a:spcAft>
              <a:buSzPts val="1400"/>
              <a:buChar char="○"/>
              <a:defRPr/>
            </a:lvl5pPr>
            <a:lvl6pPr indent="-317500" lvl="5" marL="2743200" algn="l">
              <a:lnSpc>
                <a:spcPct val="115000"/>
              </a:lnSpc>
              <a:spcBef>
                <a:spcPts val="1200"/>
              </a:spcBef>
              <a:spcAft>
                <a:spcPts val="0"/>
              </a:spcAft>
              <a:buSzPts val="1400"/>
              <a:buChar char="■"/>
              <a:defRPr/>
            </a:lvl6pPr>
            <a:lvl7pPr indent="-317500" lvl="6" marL="3200400" algn="l">
              <a:lnSpc>
                <a:spcPct val="115000"/>
              </a:lnSpc>
              <a:spcBef>
                <a:spcPts val="1200"/>
              </a:spcBef>
              <a:spcAft>
                <a:spcPts val="0"/>
              </a:spcAft>
              <a:buSzPts val="1400"/>
              <a:buChar char="●"/>
              <a:defRPr/>
            </a:lvl7pPr>
            <a:lvl8pPr indent="-317500" lvl="7" marL="3657600" algn="l">
              <a:lnSpc>
                <a:spcPct val="115000"/>
              </a:lnSpc>
              <a:spcBef>
                <a:spcPts val="1200"/>
              </a:spcBef>
              <a:spcAft>
                <a:spcPts val="0"/>
              </a:spcAft>
              <a:buSzPts val="1400"/>
              <a:buChar char="○"/>
              <a:defRPr/>
            </a:lvl8pPr>
            <a:lvl9pPr indent="-317500" lvl="8" marL="4114800" algn="l">
              <a:lnSpc>
                <a:spcPct val="115000"/>
              </a:lnSpc>
              <a:spcBef>
                <a:spcPts val="1200"/>
              </a:spcBef>
              <a:spcAft>
                <a:spcPts val="1200"/>
              </a:spcAft>
              <a:buSzPts val="1400"/>
              <a:buChar char="■"/>
              <a:defRPr/>
            </a:lvl9pPr>
          </a:lstStyle>
          <a:p/>
        </p:txBody>
      </p:sp>
      <p:sp>
        <p:nvSpPr>
          <p:cNvPr id="25" name="Google Shape;25;p41"/>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marR="0" rtl="0" algn="r">
              <a:lnSpc>
                <a:spcPct val="95000"/>
              </a:lnSpc>
              <a:spcBef>
                <a:spcPts val="0"/>
              </a:spcBef>
              <a:spcAft>
                <a:spcPts val="0"/>
              </a:spcAft>
              <a:buClr>
                <a:srgbClr val="000000"/>
              </a:buClr>
              <a:buSzPts val="600"/>
              <a:buFont typeface="Arial"/>
              <a:buNone/>
            </a:pPr>
            <a:r>
              <a:rPr b="0" i="0" lang="en-GB" sz="600" u="none" cap="none" strike="noStrike">
                <a:solidFill>
                  <a:srgbClr val="424242"/>
                </a:solidFill>
                <a:latin typeface="Roboto Mono"/>
                <a:ea typeface="Roboto Mono"/>
                <a:cs typeface="Roboto Mono"/>
                <a:sym typeface="Roboto Mono"/>
              </a:rPr>
              <a:t>@Amit Bendor</a:t>
            </a:r>
            <a:endParaRPr b="0" i="0" sz="600" u="none" cap="none" strike="noStrike">
              <a:solidFill>
                <a:srgbClr val="424242"/>
              </a:solidFill>
              <a:latin typeface="Roboto Mono"/>
              <a:ea typeface="Roboto Mono"/>
              <a:cs typeface="Roboto Mono"/>
              <a:sym typeface="Roboto Mon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Blue/White">
  <p:cSld name="CUSTOM_15">
    <p:spTree>
      <p:nvGrpSpPr>
        <p:cNvPr id="26" name="Shape 26"/>
        <p:cNvGrpSpPr/>
        <p:nvPr/>
      </p:nvGrpSpPr>
      <p:grpSpPr>
        <a:xfrm>
          <a:off x="0" y="0"/>
          <a:ext cx="0" cy="0"/>
          <a:chOff x="0" y="0"/>
          <a:chExt cx="0" cy="0"/>
        </a:xfrm>
      </p:grpSpPr>
      <p:sp>
        <p:nvSpPr>
          <p:cNvPr id="27" name="Google Shape;27;p42"/>
          <p:cNvSpPr/>
          <p:nvPr/>
        </p:nvSpPr>
        <p:spPr>
          <a:xfrm>
            <a:off x="0" y="-22400"/>
            <a:ext cx="9144000" cy="961500"/>
          </a:xfrm>
          <a:prstGeom prst="rect">
            <a:avLst/>
          </a:prstGeom>
          <a:solidFill>
            <a:srgbClr val="0091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2"/>
          <p:cNvSpPr txBox="1"/>
          <p:nvPr>
            <p:ph type="title"/>
          </p:nvPr>
        </p:nvSpPr>
        <p:spPr>
          <a:xfrm>
            <a:off x="437600" y="189050"/>
            <a:ext cx="7182300" cy="64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solidFill>
                  <a:srgbClr val="FFFFFF"/>
                </a:solidFill>
                <a:latin typeface="Roboto Light"/>
                <a:ea typeface="Roboto Light"/>
                <a:cs typeface="Roboto Light"/>
                <a:sym typeface="Roboto Light"/>
              </a:defRPr>
            </a:lvl1pPr>
            <a:lvl2pPr lvl="1" algn="l">
              <a:lnSpc>
                <a:spcPct val="100000"/>
              </a:lnSpc>
              <a:spcBef>
                <a:spcPts val="0"/>
              </a:spcBef>
              <a:spcAft>
                <a:spcPts val="0"/>
              </a:spcAft>
              <a:buSzPts val="1400"/>
              <a:buNone/>
              <a:defRPr>
                <a:latin typeface="Roboto Light"/>
                <a:ea typeface="Roboto Light"/>
                <a:cs typeface="Roboto Light"/>
                <a:sym typeface="Roboto Light"/>
              </a:defRPr>
            </a:lvl2pPr>
            <a:lvl3pPr lvl="2" algn="l">
              <a:lnSpc>
                <a:spcPct val="100000"/>
              </a:lnSpc>
              <a:spcBef>
                <a:spcPts val="0"/>
              </a:spcBef>
              <a:spcAft>
                <a:spcPts val="0"/>
              </a:spcAft>
              <a:buSzPts val="1400"/>
              <a:buNone/>
              <a:defRPr>
                <a:latin typeface="Roboto Light"/>
                <a:ea typeface="Roboto Light"/>
                <a:cs typeface="Roboto Light"/>
                <a:sym typeface="Roboto Light"/>
              </a:defRPr>
            </a:lvl3pPr>
            <a:lvl4pPr lvl="3" algn="l">
              <a:lnSpc>
                <a:spcPct val="100000"/>
              </a:lnSpc>
              <a:spcBef>
                <a:spcPts val="0"/>
              </a:spcBef>
              <a:spcAft>
                <a:spcPts val="0"/>
              </a:spcAft>
              <a:buSzPts val="1400"/>
              <a:buNone/>
              <a:defRPr>
                <a:latin typeface="Roboto Light"/>
                <a:ea typeface="Roboto Light"/>
                <a:cs typeface="Roboto Light"/>
                <a:sym typeface="Roboto Light"/>
              </a:defRPr>
            </a:lvl4pPr>
            <a:lvl5pPr lvl="4" algn="l">
              <a:lnSpc>
                <a:spcPct val="100000"/>
              </a:lnSpc>
              <a:spcBef>
                <a:spcPts val="0"/>
              </a:spcBef>
              <a:spcAft>
                <a:spcPts val="0"/>
              </a:spcAft>
              <a:buSzPts val="1400"/>
              <a:buNone/>
              <a:defRPr>
                <a:latin typeface="Roboto Light"/>
                <a:ea typeface="Roboto Light"/>
                <a:cs typeface="Roboto Light"/>
                <a:sym typeface="Roboto Light"/>
              </a:defRPr>
            </a:lvl5pPr>
            <a:lvl6pPr lvl="5" algn="l">
              <a:lnSpc>
                <a:spcPct val="100000"/>
              </a:lnSpc>
              <a:spcBef>
                <a:spcPts val="0"/>
              </a:spcBef>
              <a:spcAft>
                <a:spcPts val="0"/>
              </a:spcAft>
              <a:buSzPts val="1400"/>
              <a:buNone/>
              <a:defRPr>
                <a:latin typeface="Roboto Light"/>
                <a:ea typeface="Roboto Light"/>
                <a:cs typeface="Roboto Light"/>
                <a:sym typeface="Roboto Light"/>
              </a:defRPr>
            </a:lvl6pPr>
            <a:lvl7pPr lvl="6" algn="l">
              <a:lnSpc>
                <a:spcPct val="100000"/>
              </a:lnSpc>
              <a:spcBef>
                <a:spcPts val="0"/>
              </a:spcBef>
              <a:spcAft>
                <a:spcPts val="0"/>
              </a:spcAft>
              <a:buSzPts val="1400"/>
              <a:buNone/>
              <a:defRPr>
                <a:latin typeface="Roboto Light"/>
                <a:ea typeface="Roboto Light"/>
                <a:cs typeface="Roboto Light"/>
                <a:sym typeface="Roboto Light"/>
              </a:defRPr>
            </a:lvl7pPr>
            <a:lvl8pPr lvl="7" algn="l">
              <a:lnSpc>
                <a:spcPct val="100000"/>
              </a:lnSpc>
              <a:spcBef>
                <a:spcPts val="0"/>
              </a:spcBef>
              <a:spcAft>
                <a:spcPts val="0"/>
              </a:spcAft>
              <a:buSzPts val="1400"/>
              <a:buNone/>
              <a:defRPr>
                <a:latin typeface="Roboto Light"/>
                <a:ea typeface="Roboto Light"/>
                <a:cs typeface="Roboto Light"/>
                <a:sym typeface="Roboto Light"/>
              </a:defRPr>
            </a:lvl8pPr>
            <a:lvl9pPr lvl="8" algn="l">
              <a:lnSpc>
                <a:spcPct val="100000"/>
              </a:lnSpc>
              <a:spcBef>
                <a:spcPts val="0"/>
              </a:spcBef>
              <a:spcAft>
                <a:spcPts val="0"/>
              </a:spcAft>
              <a:buSzPts val="1400"/>
              <a:buNone/>
              <a:defRPr>
                <a:latin typeface="Roboto Light"/>
                <a:ea typeface="Roboto Light"/>
                <a:cs typeface="Roboto Light"/>
                <a:sym typeface="Roboto Light"/>
              </a:defRPr>
            </a:lvl9pPr>
          </a:lstStyle>
          <a:p/>
        </p:txBody>
      </p:sp>
      <p:sp>
        <p:nvSpPr>
          <p:cNvPr id="29" name="Google Shape;29;p42"/>
          <p:cNvSpPr txBox="1"/>
          <p:nvPr>
            <p:ph idx="1" type="body"/>
          </p:nvPr>
        </p:nvSpPr>
        <p:spPr>
          <a:xfrm>
            <a:off x="437600" y="1079350"/>
            <a:ext cx="8263500" cy="3703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Roboto Light"/>
              <a:buChar char="●"/>
              <a:defRPr sz="1800">
                <a:latin typeface="Roboto Light"/>
                <a:ea typeface="Roboto Light"/>
                <a:cs typeface="Roboto Light"/>
                <a:sym typeface="Roboto Light"/>
              </a:defRPr>
            </a:lvl1pPr>
            <a:lvl2pPr indent="-317500" lvl="1" marL="914400" algn="l">
              <a:lnSpc>
                <a:spcPct val="115000"/>
              </a:lnSpc>
              <a:spcBef>
                <a:spcPts val="1200"/>
              </a:spcBef>
              <a:spcAft>
                <a:spcPts val="0"/>
              </a:spcAft>
              <a:buSzPts val="1400"/>
              <a:buFont typeface="Roboto Light"/>
              <a:buChar char="○"/>
              <a:defRPr>
                <a:latin typeface="Roboto Light"/>
                <a:ea typeface="Roboto Light"/>
                <a:cs typeface="Roboto Light"/>
                <a:sym typeface="Roboto Light"/>
              </a:defRPr>
            </a:lvl2pPr>
            <a:lvl3pPr indent="-317500" lvl="2" marL="1371600" algn="l">
              <a:lnSpc>
                <a:spcPct val="115000"/>
              </a:lnSpc>
              <a:spcBef>
                <a:spcPts val="1200"/>
              </a:spcBef>
              <a:spcAft>
                <a:spcPts val="0"/>
              </a:spcAft>
              <a:buSzPts val="1400"/>
              <a:buFont typeface="Roboto Light"/>
              <a:buChar char="■"/>
              <a:defRPr>
                <a:latin typeface="Roboto Light"/>
                <a:ea typeface="Roboto Light"/>
                <a:cs typeface="Roboto Light"/>
                <a:sym typeface="Roboto Light"/>
              </a:defRPr>
            </a:lvl3pPr>
            <a:lvl4pPr indent="-317500" lvl="3" marL="1828800" algn="l">
              <a:lnSpc>
                <a:spcPct val="115000"/>
              </a:lnSpc>
              <a:spcBef>
                <a:spcPts val="1200"/>
              </a:spcBef>
              <a:spcAft>
                <a:spcPts val="0"/>
              </a:spcAft>
              <a:buSzPts val="1400"/>
              <a:buFont typeface="Roboto Light"/>
              <a:buChar char="●"/>
              <a:defRPr>
                <a:latin typeface="Roboto Light"/>
                <a:ea typeface="Roboto Light"/>
                <a:cs typeface="Roboto Light"/>
                <a:sym typeface="Roboto Light"/>
              </a:defRPr>
            </a:lvl4pPr>
            <a:lvl5pPr indent="-317500" lvl="4" marL="2286000" algn="l">
              <a:lnSpc>
                <a:spcPct val="115000"/>
              </a:lnSpc>
              <a:spcBef>
                <a:spcPts val="1200"/>
              </a:spcBef>
              <a:spcAft>
                <a:spcPts val="0"/>
              </a:spcAft>
              <a:buSzPts val="1400"/>
              <a:buFont typeface="Roboto Light"/>
              <a:buChar char="○"/>
              <a:defRPr>
                <a:latin typeface="Roboto Light"/>
                <a:ea typeface="Roboto Light"/>
                <a:cs typeface="Roboto Light"/>
                <a:sym typeface="Roboto Light"/>
              </a:defRPr>
            </a:lvl5pPr>
            <a:lvl6pPr indent="-317500" lvl="5" marL="2743200" algn="l">
              <a:lnSpc>
                <a:spcPct val="115000"/>
              </a:lnSpc>
              <a:spcBef>
                <a:spcPts val="1200"/>
              </a:spcBef>
              <a:spcAft>
                <a:spcPts val="0"/>
              </a:spcAft>
              <a:buSzPts val="1400"/>
              <a:buFont typeface="Roboto Light"/>
              <a:buChar char="■"/>
              <a:defRPr>
                <a:latin typeface="Roboto Light"/>
                <a:ea typeface="Roboto Light"/>
                <a:cs typeface="Roboto Light"/>
                <a:sym typeface="Roboto Light"/>
              </a:defRPr>
            </a:lvl6pPr>
            <a:lvl7pPr indent="-317500" lvl="6" marL="3200400" algn="l">
              <a:lnSpc>
                <a:spcPct val="115000"/>
              </a:lnSpc>
              <a:spcBef>
                <a:spcPts val="1200"/>
              </a:spcBef>
              <a:spcAft>
                <a:spcPts val="0"/>
              </a:spcAft>
              <a:buSzPts val="1400"/>
              <a:buFont typeface="Roboto Light"/>
              <a:buChar char="●"/>
              <a:defRPr>
                <a:latin typeface="Roboto Light"/>
                <a:ea typeface="Roboto Light"/>
                <a:cs typeface="Roboto Light"/>
                <a:sym typeface="Roboto Light"/>
              </a:defRPr>
            </a:lvl7pPr>
            <a:lvl8pPr indent="-317500" lvl="7" marL="3657600" algn="l">
              <a:lnSpc>
                <a:spcPct val="115000"/>
              </a:lnSpc>
              <a:spcBef>
                <a:spcPts val="1200"/>
              </a:spcBef>
              <a:spcAft>
                <a:spcPts val="0"/>
              </a:spcAft>
              <a:buSzPts val="1400"/>
              <a:buFont typeface="Roboto Light"/>
              <a:buChar char="○"/>
              <a:defRPr>
                <a:latin typeface="Roboto Light"/>
                <a:ea typeface="Roboto Light"/>
                <a:cs typeface="Roboto Light"/>
                <a:sym typeface="Roboto Light"/>
              </a:defRPr>
            </a:lvl8pPr>
            <a:lvl9pPr indent="-317500" lvl="8" marL="4114800" algn="l">
              <a:lnSpc>
                <a:spcPct val="115000"/>
              </a:lnSpc>
              <a:spcBef>
                <a:spcPts val="1200"/>
              </a:spcBef>
              <a:spcAft>
                <a:spcPts val="1200"/>
              </a:spcAft>
              <a:buSzPts val="14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White/Blue">
  <p:cSld name="TITLE_1_2">
    <p:bg>
      <p:bgPr>
        <a:solidFill>
          <a:srgbClr val="1E88E5"/>
        </a:solidFill>
      </p:bgPr>
    </p:bg>
    <p:spTree>
      <p:nvGrpSpPr>
        <p:cNvPr id="30" name="Shape 30"/>
        <p:cNvGrpSpPr/>
        <p:nvPr/>
      </p:nvGrpSpPr>
      <p:grpSpPr>
        <a:xfrm>
          <a:off x="0" y="0"/>
          <a:ext cx="0" cy="0"/>
          <a:chOff x="0" y="0"/>
          <a:chExt cx="0" cy="0"/>
        </a:xfrm>
      </p:grpSpPr>
      <p:sp>
        <p:nvSpPr>
          <p:cNvPr id="31" name="Google Shape;31;p43"/>
          <p:cNvSpPr/>
          <p:nvPr/>
        </p:nvSpPr>
        <p:spPr>
          <a:xfrm>
            <a:off x="-30575" y="-20400"/>
            <a:ext cx="9174600" cy="978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3"/>
          <p:cNvSpPr/>
          <p:nvPr/>
        </p:nvSpPr>
        <p:spPr>
          <a:xfrm>
            <a:off x="-15825" y="949575"/>
            <a:ext cx="9174600" cy="4194000"/>
          </a:xfrm>
          <a:prstGeom prst="rect">
            <a:avLst/>
          </a:prstGeom>
          <a:solidFill>
            <a:srgbClr val="0091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3"/>
          <p:cNvSpPr txBox="1"/>
          <p:nvPr>
            <p:ph type="title"/>
          </p:nvPr>
        </p:nvSpPr>
        <p:spPr>
          <a:xfrm>
            <a:off x="437600" y="178375"/>
            <a:ext cx="7585200" cy="71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atin typeface="Roboto Light"/>
                <a:ea typeface="Roboto Light"/>
                <a:cs typeface="Roboto Light"/>
                <a:sym typeface="Roboto Light"/>
              </a:defRPr>
            </a:lvl1pPr>
            <a:lvl2pPr lvl="1" algn="l">
              <a:lnSpc>
                <a:spcPct val="100000"/>
              </a:lnSpc>
              <a:spcBef>
                <a:spcPts val="0"/>
              </a:spcBef>
              <a:spcAft>
                <a:spcPts val="0"/>
              </a:spcAft>
              <a:buSzPts val="1400"/>
              <a:buNone/>
              <a:defRPr>
                <a:latin typeface="Roboto Light"/>
                <a:ea typeface="Roboto Light"/>
                <a:cs typeface="Roboto Light"/>
                <a:sym typeface="Roboto Light"/>
              </a:defRPr>
            </a:lvl2pPr>
            <a:lvl3pPr lvl="2" algn="l">
              <a:lnSpc>
                <a:spcPct val="100000"/>
              </a:lnSpc>
              <a:spcBef>
                <a:spcPts val="0"/>
              </a:spcBef>
              <a:spcAft>
                <a:spcPts val="0"/>
              </a:spcAft>
              <a:buSzPts val="1400"/>
              <a:buNone/>
              <a:defRPr>
                <a:latin typeface="Roboto Light"/>
                <a:ea typeface="Roboto Light"/>
                <a:cs typeface="Roboto Light"/>
                <a:sym typeface="Roboto Light"/>
              </a:defRPr>
            </a:lvl3pPr>
            <a:lvl4pPr lvl="3" algn="l">
              <a:lnSpc>
                <a:spcPct val="100000"/>
              </a:lnSpc>
              <a:spcBef>
                <a:spcPts val="0"/>
              </a:spcBef>
              <a:spcAft>
                <a:spcPts val="0"/>
              </a:spcAft>
              <a:buSzPts val="1400"/>
              <a:buNone/>
              <a:defRPr>
                <a:latin typeface="Roboto Light"/>
                <a:ea typeface="Roboto Light"/>
                <a:cs typeface="Roboto Light"/>
                <a:sym typeface="Roboto Light"/>
              </a:defRPr>
            </a:lvl4pPr>
            <a:lvl5pPr lvl="4" algn="l">
              <a:lnSpc>
                <a:spcPct val="100000"/>
              </a:lnSpc>
              <a:spcBef>
                <a:spcPts val="0"/>
              </a:spcBef>
              <a:spcAft>
                <a:spcPts val="0"/>
              </a:spcAft>
              <a:buSzPts val="1400"/>
              <a:buNone/>
              <a:defRPr>
                <a:latin typeface="Roboto Light"/>
                <a:ea typeface="Roboto Light"/>
                <a:cs typeface="Roboto Light"/>
                <a:sym typeface="Roboto Light"/>
              </a:defRPr>
            </a:lvl5pPr>
            <a:lvl6pPr lvl="5" algn="l">
              <a:lnSpc>
                <a:spcPct val="100000"/>
              </a:lnSpc>
              <a:spcBef>
                <a:spcPts val="0"/>
              </a:spcBef>
              <a:spcAft>
                <a:spcPts val="0"/>
              </a:spcAft>
              <a:buSzPts val="1400"/>
              <a:buNone/>
              <a:defRPr>
                <a:latin typeface="Roboto Light"/>
                <a:ea typeface="Roboto Light"/>
                <a:cs typeface="Roboto Light"/>
                <a:sym typeface="Roboto Light"/>
              </a:defRPr>
            </a:lvl6pPr>
            <a:lvl7pPr lvl="6" algn="l">
              <a:lnSpc>
                <a:spcPct val="100000"/>
              </a:lnSpc>
              <a:spcBef>
                <a:spcPts val="0"/>
              </a:spcBef>
              <a:spcAft>
                <a:spcPts val="0"/>
              </a:spcAft>
              <a:buSzPts val="1400"/>
              <a:buNone/>
              <a:defRPr>
                <a:latin typeface="Roboto Light"/>
                <a:ea typeface="Roboto Light"/>
                <a:cs typeface="Roboto Light"/>
                <a:sym typeface="Roboto Light"/>
              </a:defRPr>
            </a:lvl7pPr>
            <a:lvl8pPr lvl="7" algn="l">
              <a:lnSpc>
                <a:spcPct val="100000"/>
              </a:lnSpc>
              <a:spcBef>
                <a:spcPts val="0"/>
              </a:spcBef>
              <a:spcAft>
                <a:spcPts val="0"/>
              </a:spcAft>
              <a:buSzPts val="1400"/>
              <a:buNone/>
              <a:defRPr>
                <a:latin typeface="Roboto Light"/>
                <a:ea typeface="Roboto Light"/>
                <a:cs typeface="Roboto Light"/>
                <a:sym typeface="Roboto Light"/>
              </a:defRPr>
            </a:lvl8pPr>
            <a:lvl9pPr lvl="8" algn="l">
              <a:lnSpc>
                <a:spcPct val="100000"/>
              </a:lnSpc>
              <a:spcBef>
                <a:spcPts val="0"/>
              </a:spcBef>
              <a:spcAft>
                <a:spcPts val="0"/>
              </a:spcAft>
              <a:buSzPts val="1400"/>
              <a:buNone/>
              <a:defRPr>
                <a:latin typeface="Roboto Light"/>
                <a:ea typeface="Roboto Light"/>
                <a:cs typeface="Roboto Light"/>
                <a:sym typeface="Roboto Light"/>
              </a:defRPr>
            </a:lvl9pPr>
          </a:lstStyle>
          <a:p/>
        </p:txBody>
      </p:sp>
      <p:sp>
        <p:nvSpPr>
          <p:cNvPr id="34" name="Google Shape;34;p43"/>
          <p:cNvSpPr txBox="1"/>
          <p:nvPr>
            <p:ph idx="1" type="body"/>
          </p:nvPr>
        </p:nvSpPr>
        <p:spPr>
          <a:xfrm>
            <a:off x="437600" y="1231750"/>
            <a:ext cx="8263500" cy="3703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gn="l">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gn="l">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gn="l">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gn="l">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gn="l">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gn="l">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gn="l">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gn="l">
              <a:lnSpc>
                <a:spcPct val="115000"/>
              </a:lnSpc>
              <a:spcBef>
                <a:spcPts val="1200"/>
              </a:spcBef>
              <a:spcAft>
                <a:spcPts val="12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 Blue Background" type="tx">
  <p:cSld name="TITLE_AND_BODY">
    <p:bg>
      <p:bgPr>
        <a:solidFill>
          <a:srgbClr val="1E88E5"/>
        </a:solidFill>
      </p:bgPr>
    </p:bg>
    <p:spTree>
      <p:nvGrpSpPr>
        <p:cNvPr id="35" name="Shape 3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45"/>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200"/>
              </a:spcBef>
              <a:spcAft>
                <a:spcPts val="0"/>
              </a:spcAft>
              <a:buSzPts val="1400"/>
              <a:buChar char="○"/>
              <a:defRPr/>
            </a:lvl2pPr>
            <a:lvl3pPr indent="-317500" lvl="2" marL="1371600" algn="l">
              <a:lnSpc>
                <a:spcPct val="115000"/>
              </a:lnSpc>
              <a:spcBef>
                <a:spcPts val="1200"/>
              </a:spcBef>
              <a:spcAft>
                <a:spcPts val="0"/>
              </a:spcAft>
              <a:buSzPts val="1400"/>
              <a:buChar char="■"/>
              <a:defRPr/>
            </a:lvl3pPr>
            <a:lvl4pPr indent="-317500" lvl="3" marL="1828800" algn="l">
              <a:lnSpc>
                <a:spcPct val="115000"/>
              </a:lnSpc>
              <a:spcBef>
                <a:spcPts val="1200"/>
              </a:spcBef>
              <a:spcAft>
                <a:spcPts val="0"/>
              </a:spcAft>
              <a:buSzPts val="1400"/>
              <a:buChar char="●"/>
              <a:defRPr/>
            </a:lvl4pPr>
            <a:lvl5pPr indent="-317500" lvl="4" marL="2286000" algn="l">
              <a:lnSpc>
                <a:spcPct val="115000"/>
              </a:lnSpc>
              <a:spcBef>
                <a:spcPts val="1200"/>
              </a:spcBef>
              <a:spcAft>
                <a:spcPts val="0"/>
              </a:spcAft>
              <a:buSzPts val="1400"/>
              <a:buChar char="○"/>
              <a:defRPr/>
            </a:lvl5pPr>
            <a:lvl6pPr indent="-317500" lvl="5" marL="2743200" algn="l">
              <a:lnSpc>
                <a:spcPct val="115000"/>
              </a:lnSpc>
              <a:spcBef>
                <a:spcPts val="1200"/>
              </a:spcBef>
              <a:spcAft>
                <a:spcPts val="0"/>
              </a:spcAft>
              <a:buSzPts val="1400"/>
              <a:buChar char="■"/>
              <a:defRPr/>
            </a:lvl6pPr>
            <a:lvl7pPr indent="-317500" lvl="6" marL="3200400" algn="l">
              <a:lnSpc>
                <a:spcPct val="115000"/>
              </a:lnSpc>
              <a:spcBef>
                <a:spcPts val="1200"/>
              </a:spcBef>
              <a:spcAft>
                <a:spcPts val="0"/>
              </a:spcAft>
              <a:buSzPts val="1400"/>
              <a:buChar char="●"/>
              <a:defRPr/>
            </a:lvl7pPr>
            <a:lvl8pPr indent="-317500" lvl="7" marL="3657600" algn="l">
              <a:lnSpc>
                <a:spcPct val="115000"/>
              </a:lnSpc>
              <a:spcBef>
                <a:spcPts val="1200"/>
              </a:spcBef>
              <a:spcAft>
                <a:spcPts val="0"/>
              </a:spcAft>
              <a:buSzPts val="1400"/>
              <a:buChar char="○"/>
              <a:defRPr/>
            </a:lvl8pPr>
            <a:lvl9pPr indent="-317500" lvl="8" marL="4114800" algn="l">
              <a:lnSpc>
                <a:spcPct val="115000"/>
              </a:lnSpc>
              <a:spcBef>
                <a:spcPts val="1200"/>
              </a:spcBef>
              <a:spcAft>
                <a:spcPts val="1200"/>
              </a:spcAft>
              <a:buSzPts val="1400"/>
              <a:buChar char="■"/>
              <a:defRPr/>
            </a:lvl9pPr>
          </a:lstStyle>
          <a:p/>
        </p:txBody>
      </p:sp>
      <p:sp>
        <p:nvSpPr>
          <p:cNvPr id="38" name="Google Shape;38;p4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200"/>
              </a:spcBef>
              <a:spcAft>
                <a:spcPts val="0"/>
              </a:spcAft>
              <a:buSzPts val="1400"/>
              <a:buChar char="○"/>
              <a:defRPr/>
            </a:lvl2pPr>
            <a:lvl3pPr indent="-317500" lvl="2" marL="1371600" algn="l">
              <a:lnSpc>
                <a:spcPct val="115000"/>
              </a:lnSpc>
              <a:spcBef>
                <a:spcPts val="1200"/>
              </a:spcBef>
              <a:spcAft>
                <a:spcPts val="0"/>
              </a:spcAft>
              <a:buSzPts val="1400"/>
              <a:buChar char="■"/>
              <a:defRPr/>
            </a:lvl3pPr>
            <a:lvl4pPr indent="-317500" lvl="3" marL="1828800" algn="l">
              <a:lnSpc>
                <a:spcPct val="115000"/>
              </a:lnSpc>
              <a:spcBef>
                <a:spcPts val="1200"/>
              </a:spcBef>
              <a:spcAft>
                <a:spcPts val="0"/>
              </a:spcAft>
              <a:buSzPts val="1400"/>
              <a:buChar char="●"/>
              <a:defRPr/>
            </a:lvl4pPr>
            <a:lvl5pPr indent="-317500" lvl="4" marL="2286000" algn="l">
              <a:lnSpc>
                <a:spcPct val="115000"/>
              </a:lnSpc>
              <a:spcBef>
                <a:spcPts val="1200"/>
              </a:spcBef>
              <a:spcAft>
                <a:spcPts val="0"/>
              </a:spcAft>
              <a:buSzPts val="1400"/>
              <a:buChar char="○"/>
              <a:defRPr/>
            </a:lvl5pPr>
            <a:lvl6pPr indent="-317500" lvl="5" marL="2743200" algn="l">
              <a:lnSpc>
                <a:spcPct val="115000"/>
              </a:lnSpc>
              <a:spcBef>
                <a:spcPts val="1200"/>
              </a:spcBef>
              <a:spcAft>
                <a:spcPts val="0"/>
              </a:spcAft>
              <a:buSzPts val="1400"/>
              <a:buChar char="■"/>
              <a:defRPr/>
            </a:lvl6pPr>
            <a:lvl7pPr indent="-317500" lvl="6" marL="3200400" algn="l">
              <a:lnSpc>
                <a:spcPct val="115000"/>
              </a:lnSpc>
              <a:spcBef>
                <a:spcPts val="1200"/>
              </a:spcBef>
              <a:spcAft>
                <a:spcPts val="0"/>
              </a:spcAft>
              <a:buSzPts val="1400"/>
              <a:buChar char="●"/>
              <a:defRPr/>
            </a:lvl7pPr>
            <a:lvl8pPr indent="-317500" lvl="7" marL="3657600" algn="l">
              <a:lnSpc>
                <a:spcPct val="115000"/>
              </a:lnSpc>
              <a:spcBef>
                <a:spcPts val="1200"/>
              </a:spcBef>
              <a:spcAft>
                <a:spcPts val="0"/>
              </a:spcAft>
              <a:buSzPts val="1400"/>
              <a:buChar char="○"/>
              <a:defRPr/>
            </a:lvl8pPr>
            <a:lvl9pPr indent="-317500" lvl="8" marL="4114800" algn="l">
              <a:lnSpc>
                <a:spcPct val="115000"/>
              </a:lnSpc>
              <a:spcBef>
                <a:spcPts val="1200"/>
              </a:spcBef>
              <a:spcAft>
                <a:spcPts val="1200"/>
              </a:spcAft>
              <a:buSzPts val="1400"/>
              <a:buChar char="■"/>
              <a:defRPr/>
            </a:lvl9pPr>
          </a:lstStyle>
          <a:p/>
        </p:txBody>
      </p:sp>
      <p:sp>
        <p:nvSpPr>
          <p:cNvPr id="39" name="Google Shape;39;p45"/>
          <p:cNvSpPr txBox="1"/>
          <p:nvPr>
            <p:ph type="title"/>
          </p:nvPr>
        </p:nvSpPr>
        <p:spPr>
          <a:xfrm>
            <a:off x="470275" y="203475"/>
            <a:ext cx="8216400" cy="87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5"/>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marR="0" rtl="0" algn="r">
              <a:lnSpc>
                <a:spcPct val="95000"/>
              </a:lnSpc>
              <a:spcBef>
                <a:spcPts val="0"/>
              </a:spcBef>
              <a:spcAft>
                <a:spcPts val="0"/>
              </a:spcAft>
              <a:buClr>
                <a:srgbClr val="000000"/>
              </a:buClr>
              <a:buSzPts val="600"/>
              <a:buFont typeface="Arial"/>
              <a:buNone/>
            </a:pPr>
            <a:r>
              <a:rPr b="0" i="0" lang="en-GB" sz="600" u="none" cap="none" strike="noStrike">
                <a:solidFill>
                  <a:srgbClr val="424242"/>
                </a:solidFill>
                <a:latin typeface="Roboto Mono"/>
                <a:ea typeface="Roboto Mono"/>
                <a:cs typeface="Roboto Mono"/>
                <a:sym typeface="Roboto Mono"/>
              </a:rPr>
              <a:t>@Amit Bendor</a:t>
            </a:r>
            <a:endParaRPr b="0" i="0" sz="600" u="none" cap="none" strike="noStrike">
              <a:solidFill>
                <a:srgbClr val="424242"/>
              </a:solidFill>
              <a:latin typeface="Roboto Mono"/>
              <a:ea typeface="Roboto Mono"/>
              <a:cs typeface="Roboto Mono"/>
              <a:sym typeface="Roboto Mon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46"/>
          <p:cNvSpPr txBox="1"/>
          <p:nvPr>
            <p:ph type="title"/>
          </p:nvPr>
        </p:nvSpPr>
        <p:spPr>
          <a:xfrm>
            <a:off x="470275" y="203475"/>
            <a:ext cx="8216400" cy="87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FFFFFF"/>
        </a:solidFill>
      </p:bgPr>
    </p:bg>
    <p:spTree>
      <p:nvGrpSpPr>
        <p:cNvPr id="5" name="Shape 5"/>
        <p:cNvGrpSpPr/>
        <p:nvPr/>
      </p:nvGrpSpPr>
      <p:grpSpPr>
        <a:xfrm>
          <a:off x="0" y="0"/>
          <a:ext cx="0" cy="0"/>
          <a:chOff x="0" y="0"/>
          <a:chExt cx="0" cy="0"/>
        </a:xfrm>
      </p:grpSpPr>
      <p:sp>
        <p:nvSpPr>
          <p:cNvPr id="6" name="Google Shape;6;p37"/>
          <p:cNvSpPr txBox="1"/>
          <p:nvPr/>
        </p:nvSpPr>
        <p:spPr>
          <a:xfrm>
            <a:off x="464100" y="45720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Roboto Light"/>
              <a:ea typeface="Roboto Light"/>
              <a:cs typeface="Roboto Light"/>
              <a:sym typeface="Roboto Light"/>
            </a:endParaRPr>
          </a:p>
        </p:txBody>
      </p:sp>
      <p:sp>
        <p:nvSpPr>
          <p:cNvPr id="7" name="Google Shape;7;p37"/>
          <p:cNvSpPr txBox="1"/>
          <p:nvPr/>
        </p:nvSpPr>
        <p:spPr>
          <a:xfrm>
            <a:off x="464100" y="1304875"/>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200"/>
              </a:spcAft>
              <a:buClr>
                <a:srgbClr val="000000"/>
              </a:buClr>
              <a:buSzPts val="1800"/>
              <a:buFont typeface="Arial"/>
              <a:buNone/>
            </a:pPr>
            <a:r>
              <a:t/>
            </a:r>
            <a:endParaRPr b="0" i="0" sz="1800" u="none" cap="none" strike="noStrike">
              <a:solidFill>
                <a:srgbClr val="000000"/>
              </a:solidFill>
              <a:latin typeface="Roboto Light"/>
              <a:ea typeface="Roboto Light"/>
              <a:cs typeface="Roboto Light"/>
              <a:sym typeface="Roboto Light"/>
            </a:endParaRPr>
          </a:p>
        </p:txBody>
      </p:sp>
      <p:sp>
        <p:nvSpPr>
          <p:cNvPr id="8" name="Google Shape;8;p37"/>
          <p:cNvSpPr txBox="1"/>
          <p:nvPr/>
        </p:nvSpPr>
        <p:spPr>
          <a:xfrm>
            <a:off x="180900" y="446900"/>
            <a:ext cx="87822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666666"/>
              </a:solidFill>
              <a:latin typeface="Roboto"/>
              <a:ea typeface="Roboto"/>
              <a:cs typeface="Roboto"/>
              <a:sym typeface="Roboto"/>
            </a:endParaRPr>
          </a:p>
        </p:txBody>
      </p:sp>
      <p:sp>
        <p:nvSpPr>
          <p:cNvPr id="9" name="Google Shape;9;p37"/>
          <p:cNvSpPr txBox="1"/>
          <p:nvPr>
            <p:ph type="title"/>
          </p:nvPr>
        </p:nvSpPr>
        <p:spPr>
          <a:xfrm>
            <a:off x="285200" y="2939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424242"/>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37"/>
          <p:cNvSpPr txBox="1"/>
          <p:nvPr>
            <p:ph idx="1" type="body"/>
          </p:nvPr>
        </p:nvSpPr>
        <p:spPr>
          <a:xfrm>
            <a:off x="285200" y="1079350"/>
            <a:ext cx="8263500" cy="3703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24242"/>
              </a:buClr>
              <a:buSzPts val="1800"/>
              <a:buFont typeface="Roboto Light"/>
              <a:buChar char="●"/>
              <a:defRPr b="0" i="0" sz="1800" u="none" cap="none" strike="noStrike">
                <a:solidFill>
                  <a:srgbClr val="424242"/>
                </a:solidFill>
                <a:latin typeface="Roboto Light"/>
                <a:ea typeface="Roboto Light"/>
                <a:cs typeface="Roboto Light"/>
                <a:sym typeface="Roboto Light"/>
              </a:defRPr>
            </a:lvl1pPr>
            <a:lvl2pPr indent="-317500" lvl="1" marL="914400" marR="0" rtl="0" algn="l">
              <a:lnSpc>
                <a:spcPct val="115000"/>
              </a:lnSpc>
              <a:spcBef>
                <a:spcPts val="1200"/>
              </a:spcBef>
              <a:spcAft>
                <a:spcPts val="0"/>
              </a:spcAft>
              <a:buClr>
                <a:srgbClr val="424242"/>
              </a:buClr>
              <a:buSzPts val="1400"/>
              <a:buFont typeface="Roboto Light"/>
              <a:buChar char="○"/>
              <a:defRPr b="0" i="0" sz="1400" u="none" cap="none" strike="noStrike">
                <a:solidFill>
                  <a:srgbClr val="424242"/>
                </a:solidFill>
                <a:latin typeface="Roboto Light"/>
                <a:ea typeface="Roboto Light"/>
                <a:cs typeface="Roboto Light"/>
                <a:sym typeface="Roboto Light"/>
              </a:defRPr>
            </a:lvl2pPr>
            <a:lvl3pPr indent="-317500" lvl="2" marL="1371600" marR="0" rtl="0" algn="l">
              <a:lnSpc>
                <a:spcPct val="115000"/>
              </a:lnSpc>
              <a:spcBef>
                <a:spcPts val="1200"/>
              </a:spcBef>
              <a:spcAft>
                <a:spcPts val="0"/>
              </a:spcAft>
              <a:buClr>
                <a:srgbClr val="424242"/>
              </a:buClr>
              <a:buSzPts val="1400"/>
              <a:buFont typeface="Roboto Light"/>
              <a:buChar char="■"/>
              <a:defRPr b="0" i="0" sz="1400" u="none" cap="none" strike="noStrike">
                <a:solidFill>
                  <a:srgbClr val="424242"/>
                </a:solidFill>
                <a:latin typeface="Roboto Light"/>
                <a:ea typeface="Roboto Light"/>
                <a:cs typeface="Roboto Light"/>
                <a:sym typeface="Roboto Light"/>
              </a:defRPr>
            </a:lvl3pPr>
            <a:lvl4pPr indent="-317500" lvl="3" marL="1828800" marR="0" rtl="0" algn="l">
              <a:lnSpc>
                <a:spcPct val="115000"/>
              </a:lnSpc>
              <a:spcBef>
                <a:spcPts val="1200"/>
              </a:spcBef>
              <a:spcAft>
                <a:spcPts val="0"/>
              </a:spcAft>
              <a:buClr>
                <a:srgbClr val="424242"/>
              </a:buClr>
              <a:buSzPts val="1400"/>
              <a:buFont typeface="Roboto Light"/>
              <a:buChar char="●"/>
              <a:defRPr b="0" i="0" sz="1400" u="none" cap="none" strike="noStrike">
                <a:solidFill>
                  <a:srgbClr val="424242"/>
                </a:solidFill>
                <a:latin typeface="Roboto Light"/>
                <a:ea typeface="Roboto Light"/>
                <a:cs typeface="Roboto Light"/>
                <a:sym typeface="Roboto Light"/>
              </a:defRPr>
            </a:lvl4pPr>
            <a:lvl5pPr indent="-317500" lvl="4" marL="2286000" marR="0" rtl="0" algn="l">
              <a:lnSpc>
                <a:spcPct val="115000"/>
              </a:lnSpc>
              <a:spcBef>
                <a:spcPts val="1200"/>
              </a:spcBef>
              <a:spcAft>
                <a:spcPts val="0"/>
              </a:spcAft>
              <a:buClr>
                <a:srgbClr val="424242"/>
              </a:buClr>
              <a:buSzPts val="1400"/>
              <a:buFont typeface="Roboto Light"/>
              <a:buChar char="○"/>
              <a:defRPr b="0" i="0" sz="1400" u="none" cap="none" strike="noStrike">
                <a:solidFill>
                  <a:srgbClr val="424242"/>
                </a:solidFill>
                <a:latin typeface="Roboto Light"/>
                <a:ea typeface="Roboto Light"/>
                <a:cs typeface="Roboto Light"/>
                <a:sym typeface="Roboto Light"/>
              </a:defRPr>
            </a:lvl5pPr>
            <a:lvl6pPr indent="-317500" lvl="5" marL="2743200" marR="0" rtl="0" algn="l">
              <a:lnSpc>
                <a:spcPct val="115000"/>
              </a:lnSpc>
              <a:spcBef>
                <a:spcPts val="1200"/>
              </a:spcBef>
              <a:spcAft>
                <a:spcPts val="0"/>
              </a:spcAft>
              <a:buClr>
                <a:srgbClr val="424242"/>
              </a:buClr>
              <a:buSzPts val="1400"/>
              <a:buFont typeface="Roboto Light"/>
              <a:buChar char="■"/>
              <a:defRPr b="0" i="0" sz="1400" u="none" cap="none" strike="noStrike">
                <a:solidFill>
                  <a:srgbClr val="424242"/>
                </a:solidFill>
                <a:latin typeface="Roboto Light"/>
                <a:ea typeface="Roboto Light"/>
                <a:cs typeface="Roboto Light"/>
                <a:sym typeface="Roboto Light"/>
              </a:defRPr>
            </a:lvl6pPr>
            <a:lvl7pPr indent="-317500" lvl="6" marL="3200400" marR="0" rtl="0" algn="l">
              <a:lnSpc>
                <a:spcPct val="115000"/>
              </a:lnSpc>
              <a:spcBef>
                <a:spcPts val="1200"/>
              </a:spcBef>
              <a:spcAft>
                <a:spcPts val="0"/>
              </a:spcAft>
              <a:buClr>
                <a:srgbClr val="424242"/>
              </a:buClr>
              <a:buSzPts val="1400"/>
              <a:buFont typeface="Roboto Light"/>
              <a:buChar char="●"/>
              <a:defRPr b="0" i="0" sz="1400" u="none" cap="none" strike="noStrike">
                <a:solidFill>
                  <a:srgbClr val="424242"/>
                </a:solidFill>
                <a:latin typeface="Roboto Light"/>
                <a:ea typeface="Roboto Light"/>
                <a:cs typeface="Roboto Light"/>
                <a:sym typeface="Roboto Light"/>
              </a:defRPr>
            </a:lvl7pPr>
            <a:lvl8pPr indent="-317500" lvl="7" marL="3657600" marR="0" rtl="0" algn="l">
              <a:lnSpc>
                <a:spcPct val="115000"/>
              </a:lnSpc>
              <a:spcBef>
                <a:spcPts val="1200"/>
              </a:spcBef>
              <a:spcAft>
                <a:spcPts val="0"/>
              </a:spcAft>
              <a:buClr>
                <a:srgbClr val="424242"/>
              </a:buClr>
              <a:buSzPts val="1400"/>
              <a:buFont typeface="Roboto Light"/>
              <a:buChar char="○"/>
              <a:defRPr b="0" i="0" sz="1400" u="none" cap="none" strike="noStrike">
                <a:solidFill>
                  <a:srgbClr val="424242"/>
                </a:solidFill>
                <a:latin typeface="Roboto Light"/>
                <a:ea typeface="Roboto Light"/>
                <a:cs typeface="Roboto Light"/>
                <a:sym typeface="Roboto Light"/>
              </a:defRPr>
            </a:lvl8pPr>
            <a:lvl9pPr indent="-317500" lvl="8" marL="4114800" marR="0" rtl="0" algn="l">
              <a:lnSpc>
                <a:spcPct val="115000"/>
              </a:lnSpc>
              <a:spcBef>
                <a:spcPts val="1200"/>
              </a:spcBef>
              <a:spcAft>
                <a:spcPts val="1200"/>
              </a:spcAft>
              <a:buClr>
                <a:srgbClr val="424242"/>
              </a:buClr>
              <a:buSzPts val="1400"/>
              <a:buFont typeface="Roboto Light"/>
              <a:buChar char="■"/>
              <a:defRPr b="0" i="0" sz="1400" u="none" cap="none" strike="noStrike">
                <a:solidFill>
                  <a:srgbClr val="424242"/>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0.png"/><Relationship Id="rId4" Type="http://schemas.openxmlformats.org/officeDocument/2006/relationships/hyperlink" Target="https://www.atlassian.com/git" TargetMode="External"/><Relationship Id="rId5" Type="http://schemas.openxmlformats.org/officeDocument/2006/relationships/hyperlink" Target="https://www.freecodecamp.org/news/learn-the-basics-of-git-in-under-10-minutes-da548267cc91/" TargetMode="External"/><Relationship Id="rId6" Type="http://schemas.openxmlformats.org/officeDocument/2006/relationships/hyperlink" Target="https://product.hubspot.com/blog/git-and-github-tutorial-for-beginners" TargetMode="External"/><Relationship Id="rId7" Type="http://schemas.openxmlformats.org/officeDocument/2006/relationships/hyperlink" Target="https://rogerdudler.github.io/git-guid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1"/>
          <p:cNvSpPr/>
          <p:nvPr/>
        </p:nvSpPr>
        <p:spPr>
          <a:xfrm>
            <a:off x="0" y="0"/>
            <a:ext cx="9144000" cy="5143500"/>
          </a:xfrm>
          <a:prstGeom prst="rect">
            <a:avLst/>
          </a:prstGeom>
          <a:solidFill>
            <a:srgbClr val="0C0C0C">
              <a:alpha val="61568"/>
            </a:srgbClr>
          </a:solidFill>
          <a:ln>
            <a:noFill/>
          </a:ln>
        </p:spPr>
        <p:txBody>
          <a:bodyPr anchorCtr="0" anchor="ctr" bIns="45700" lIns="91425" spcFirstLastPara="1" rIns="91425" wrap="square" tIns="45700">
            <a:noAutofit/>
          </a:bodyPr>
          <a:lstStyle/>
          <a:p>
            <a:pPr indent="0" lvl="0" marL="457200" marR="0" rtl="0" algn="ctr">
              <a:lnSpc>
                <a:spcPct val="100000"/>
              </a:lnSpc>
              <a:spcBef>
                <a:spcPts val="0"/>
              </a:spcBef>
              <a:spcAft>
                <a:spcPts val="20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0" name="Google Shape;130;p1"/>
          <p:cNvSpPr txBox="1"/>
          <p:nvPr/>
        </p:nvSpPr>
        <p:spPr>
          <a:xfrm>
            <a:off x="666000" y="919625"/>
            <a:ext cx="7812000" cy="1471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i="0" lang="en-GB" sz="4000" u="none" cap="none" strike="noStrike">
                <a:solidFill>
                  <a:schemeClr val="lt1"/>
                </a:solidFill>
                <a:latin typeface="Montserrat"/>
                <a:ea typeface="Montserrat"/>
                <a:cs typeface="Montserrat"/>
                <a:sym typeface="Montserrat"/>
              </a:rPr>
              <a:t>Git </a:t>
            </a:r>
            <a:r>
              <a:rPr b="1" lang="en-GB" sz="4000">
                <a:solidFill>
                  <a:schemeClr val="lt1"/>
                </a:solidFill>
                <a:latin typeface="Montserrat"/>
                <a:ea typeface="Montserrat"/>
                <a:cs typeface="Montserrat"/>
                <a:sym typeface="Montserrat"/>
              </a:rPr>
              <a:t>Basics</a:t>
            </a:r>
            <a:r>
              <a:rPr b="1" i="0" lang="en-GB" sz="4000" u="none" cap="none" strike="noStrike">
                <a:solidFill>
                  <a:schemeClr val="lt1"/>
                </a:solidFill>
                <a:latin typeface="Montserrat"/>
                <a:ea typeface="Montserrat"/>
                <a:cs typeface="Montserrat"/>
                <a:sym typeface="Montserrat"/>
              </a:rPr>
              <a:t> Commands</a:t>
            </a:r>
            <a:endParaRPr b="1" i="0" sz="4000" u="none" cap="none" strike="noStrike">
              <a:solidFill>
                <a:schemeClr val="lt1"/>
              </a:solidFill>
              <a:latin typeface="Montserrat"/>
              <a:ea typeface="Montserrat"/>
              <a:cs typeface="Montserrat"/>
              <a:sym typeface="Montserrat"/>
            </a:endParaRPr>
          </a:p>
        </p:txBody>
      </p:sp>
      <p:pic>
        <p:nvPicPr>
          <p:cNvPr id="131" name="Google Shape;131;p1"/>
          <p:cNvPicPr preferRelativeResize="0"/>
          <p:nvPr/>
        </p:nvPicPr>
        <p:blipFill rotWithShape="1">
          <a:blip r:embed="rId4">
            <a:alphaModFix/>
          </a:blip>
          <a:srcRect b="0" l="0" r="0" t="0"/>
          <a:stretch/>
        </p:blipFill>
        <p:spPr>
          <a:xfrm>
            <a:off x="7562850" y="4502002"/>
            <a:ext cx="1466849" cy="587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7" name="Shape 207"/>
        <p:cNvGrpSpPr/>
        <p:nvPr/>
      </p:nvGrpSpPr>
      <p:grpSpPr>
        <a:xfrm>
          <a:off x="0" y="0"/>
          <a:ext cx="0" cy="0"/>
          <a:chOff x="0" y="0"/>
          <a:chExt cx="0" cy="0"/>
        </a:xfrm>
      </p:grpSpPr>
      <p:sp>
        <p:nvSpPr>
          <p:cNvPr id="208" name="Google Shape;208;p10"/>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Creating an online Repository</a:t>
            </a:r>
            <a:endParaRPr b="1" i="0" sz="3000" u="none" cap="none" strike="noStrike">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4278E8"/>
              </a:solidFill>
              <a:latin typeface="Montserrat"/>
              <a:ea typeface="Montserrat"/>
              <a:cs typeface="Montserrat"/>
              <a:sym typeface="Montserrat"/>
            </a:endParaRPr>
          </a:p>
        </p:txBody>
      </p:sp>
      <p:cxnSp>
        <p:nvCxnSpPr>
          <p:cNvPr id="209" name="Google Shape;209;p10"/>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210" name="Google Shape;210;p10"/>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sp>
        <p:nvSpPr>
          <p:cNvPr id="211" name="Google Shape;211;p10"/>
          <p:cNvSpPr txBox="1"/>
          <p:nvPr/>
        </p:nvSpPr>
        <p:spPr>
          <a:xfrm>
            <a:off x="3842525" y="1013900"/>
            <a:ext cx="5157000" cy="308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Before connecting to a remote repository, we need to have one.</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For that, we are going to create it.</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In this case, we do want it with a readme file beforehand, so let’s check that option.</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Have a look at it is specifying that our default branch is going to be named ‘main’. Before it used to be called ‘master’ so be aware how your default branch is named.</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p:txBody>
      </p:sp>
      <p:pic>
        <p:nvPicPr>
          <p:cNvPr id="212" name="Google Shape;212;p10"/>
          <p:cNvPicPr preferRelativeResize="0"/>
          <p:nvPr/>
        </p:nvPicPr>
        <p:blipFill rotWithShape="1">
          <a:blip r:embed="rId4">
            <a:alphaModFix/>
          </a:blip>
          <a:srcRect b="0" l="0" r="0" t="0"/>
          <a:stretch/>
        </p:blipFill>
        <p:spPr>
          <a:xfrm>
            <a:off x="414725" y="1013900"/>
            <a:ext cx="3392090" cy="4009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6" name="Shape 216"/>
        <p:cNvGrpSpPr/>
        <p:nvPr/>
      </p:nvGrpSpPr>
      <p:grpSpPr>
        <a:xfrm>
          <a:off x="0" y="0"/>
          <a:ext cx="0" cy="0"/>
          <a:chOff x="0" y="0"/>
          <a:chExt cx="0" cy="0"/>
        </a:xfrm>
      </p:grpSpPr>
      <p:sp>
        <p:nvSpPr>
          <p:cNvPr id="217" name="Google Shape;217;p11"/>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Creating an online Repository</a:t>
            </a:r>
            <a:endParaRPr b="1" i="0" sz="3000" u="none" cap="none" strike="noStrike">
              <a:solidFill>
                <a:srgbClr val="4278E8"/>
              </a:solidFill>
              <a:latin typeface="Montserrat"/>
              <a:ea typeface="Montserrat"/>
              <a:cs typeface="Montserrat"/>
              <a:sym typeface="Montserrat"/>
            </a:endParaRPr>
          </a:p>
        </p:txBody>
      </p:sp>
      <p:cxnSp>
        <p:nvCxnSpPr>
          <p:cNvPr id="218" name="Google Shape;218;p11"/>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219" name="Google Shape;219;p11"/>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pic>
        <p:nvPicPr>
          <p:cNvPr id="220" name="Google Shape;220;p11"/>
          <p:cNvPicPr preferRelativeResize="0"/>
          <p:nvPr/>
        </p:nvPicPr>
        <p:blipFill rotWithShape="1">
          <a:blip r:embed="rId4">
            <a:alphaModFix/>
          </a:blip>
          <a:srcRect b="0" l="0" r="0" t="0"/>
          <a:stretch/>
        </p:blipFill>
        <p:spPr>
          <a:xfrm>
            <a:off x="414725" y="1675725"/>
            <a:ext cx="6382623" cy="3039351"/>
          </a:xfrm>
          <a:prstGeom prst="rect">
            <a:avLst/>
          </a:prstGeom>
          <a:noFill/>
          <a:ln>
            <a:noFill/>
          </a:ln>
        </p:spPr>
      </p:pic>
      <p:sp>
        <p:nvSpPr>
          <p:cNvPr id="221" name="Google Shape;221;p11"/>
          <p:cNvSpPr txBox="1"/>
          <p:nvPr/>
        </p:nvSpPr>
        <p:spPr>
          <a:xfrm>
            <a:off x="414725" y="1046125"/>
            <a:ext cx="8808600" cy="195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Afterwards creating it, we have our repository with the readme:</a:t>
            </a:r>
            <a:endParaRPr b="0" i="0" sz="1600" u="none" cap="none" strike="noStrike">
              <a:solidFill>
                <a:srgbClr val="CC0000"/>
              </a:solidFill>
              <a:latin typeface="Source Code Pro"/>
              <a:ea typeface="Source Code Pro"/>
              <a:cs typeface="Source Code Pro"/>
              <a:sym typeface="Source Code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5" name="Shape 225"/>
        <p:cNvGrpSpPr/>
        <p:nvPr/>
      </p:nvGrpSpPr>
      <p:grpSpPr>
        <a:xfrm>
          <a:off x="0" y="0"/>
          <a:ext cx="0" cy="0"/>
          <a:chOff x="0" y="0"/>
          <a:chExt cx="0" cy="0"/>
        </a:xfrm>
      </p:grpSpPr>
      <p:sp>
        <p:nvSpPr>
          <p:cNvPr id="226" name="Google Shape;226;p12"/>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remote</a:t>
            </a:r>
            <a:endParaRPr b="1" i="0" sz="3000" u="none" cap="none" strike="noStrike">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4278E8"/>
              </a:solidFill>
              <a:latin typeface="Montserrat"/>
              <a:ea typeface="Montserrat"/>
              <a:cs typeface="Montserrat"/>
              <a:sym typeface="Montserrat"/>
            </a:endParaRPr>
          </a:p>
        </p:txBody>
      </p:sp>
      <p:cxnSp>
        <p:nvCxnSpPr>
          <p:cNvPr id="227" name="Google Shape;227;p12"/>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228" name="Google Shape;228;p12"/>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sp>
        <p:nvSpPr>
          <p:cNvPr id="229" name="Google Shape;229;p12"/>
          <p:cNvSpPr txBox="1"/>
          <p:nvPr/>
        </p:nvSpPr>
        <p:spPr>
          <a:xfrm>
            <a:off x="414725" y="1067800"/>
            <a:ext cx="8577900" cy="384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The command</a:t>
            </a:r>
            <a:r>
              <a:rPr b="0" i="0" lang="en-GB" sz="1600" u="none" cap="none" strike="noStrike">
                <a:solidFill>
                  <a:srgbClr val="CC0000"/>
                </a:solidFill>
                <a:latin typeface="Source Code Pro"/>
                <a:ea typeface="Source Code Pro"/>
                <a:cs typeface="Source Code Pro"/>
                <a:sym typeface="Source Code Pro"/>
              </a:rPr>
              <a:t> git remote</a:t>
            </a:r>
            <a:r>
              <a:rPr b="1" i="0" lang="en-GB" sz="1600" u="none" cap="none" strike="noStrike">
                <a:solidFill>
                  <a:schemeClr val="dk1"/>
                </a:solidFill>
                <a:latin typeface="Montserrat"/>
                <a:ea typeface="Montserrat"/>
                <a:cs typeface="Montserrat"/>
                <a:sym typeface="Montserrat"/>
              </a:rPr>
              <a:t> allows us to manipulate the connection to an online repository. The online repositories are called remotes. Remotes differ from local repositories: the remotes can be accessed by more than one user, while the local, only lives in your computer and no one else has access.</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With </a:t>
            </a:r>
            <a:r>
              <a:rPr b="0" i="0" lang="en-GB" sz="1600" u="none" cap="none" strike="noStrike">
                <a:solidFill>
                  <a:srgbClr val="CC0000"/>
                </a:solidFill>
                <a:latin typeface="Source Code Pro"/>
                <a:ea typeface="Source Code Pro"/>
                <a:cs typeface="Source Code Pro"/>
                <a:sym typeface="Source Code Pro"/>
              </a:rPr>
              <a:t>git remote </a:t>
            </a:r>
            <a:r>
              <a:rPr b="1" i="0" lang="en-GB" sz="1600" u="none" cap="none" strike="noStrike">
                <a:solidFill>
                  <a:schemeClr val="dk1"/>
                </a:solidFill>
                <a:latin typeface="Montserrat"/>
                <a:ea typeface="Montserrat"/>
                <a:cs typeface="Montserrat"/>
                <a:sym typeface="Montserrat"/>
              </a:rPr>
              <a:t>we can link our local repository to an online one (</a:t>
            </a:r>
            <a:r>
              <a:rPr b="0" i="0" lang="en-GB" sz="1600" u="none" cap="none" strike="noStrike">
                <a:solidFill>
                  <a:srgbClr val="CC0000"/>
                </a:solidFill>
                <a:latin typeface="Source Code Pro"/>
                <a:ea typeface="Source Code Pro"/>
                <a:cs typeface="Source Code Pro"/>
                <a:sym typeface="Source Code Pro"/>
              </a:rPr>
              <a:t>git remote add</a:t>
            </a:r>
            <a:r>
              <a:rPr b="1" i="0" lang="en-GB" sz="1600" u="none" cap="none" strike="noStrike">
                <a:solidFill>
                  <a:schemeClr val="dk1"/>
                </a:solidFill>
                <a:latin typeface="Montserrat"/>
                <a:ea typeface="Montserrat"/>
                <a:cs typeface="Montserrat"/>
                <a:sym typeface="Montserrat"/>
              </a:rPr>
              <a:t>), show our remotes (</a:t>
            </a:r>
            <a:r>
              <a:rPr b="0" i="0" lang="en-GB" sz="1600" u="none" cap="none" strike="noStrike">
                <a:solidFill>
                  <a:srgbClr val="CC0000"/>
                </a:solidFill>
                <a:latin typeface="Source Code Pro"/>
                <a:ea typeface="Source Code Pro"/>
                <a:cs typeface="Source Code Pro"/>
                <a:sym typeface="Source Code Pro"/>
              </a:rPr>
              <a:t>git remote show</a:t>
            </a:r>
            <a:r>
              <a:rPr b="1" i="0" lang="en-GB" sz="1600" u="none" cap="none" strike="noStrike">
                <a:solidFill>
                  <a:schemeClr val="dk1"/>
                </a:solidFill>
                <a:latin typeface="Montserrat"/>
                <a:ea typeface="Montserrat"/>
                <a:cs typeface="Montserrat"/>
                <a:sym typeface="Montserrat"/>
              </a:rPr>
              <a:t>), modify it URL addresses, etc.</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Let’s see some basics.</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To add a new remote, we will need to provide it a name (conventionally, origin) and its address grabbed from our repo -previously created- (remember to use HTTP / SSH properly):</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remote add &lt;name_of_remote&gt; &lt;url_of_the_remote&gt;</a:t>
            </a:r>
            <a:endParaRPr b="0" i="0" sz="1600" u="none" cap="none" strike="noStrike">
              <a:solidFill>
                <a:srgbClr val="CC0000"/>
              </a:solidFill>
              <a:latin typeface="Source Code Pro"/>
              <a:ea typeface="Source Code Pro"/>
              <a:cs typeface="Source Code Pro"/>
              <a:sym typeface="Source Code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3" name="Shape 233"/>
        <p:cNvGrpSpPr/>
        <p:nvPr/>
      </p:nvGrpSpPr>
      <p:grpSpPr>
        <a:xfrm>
          <a:off x="0" y="0"/>
          <a:ext cx="0" cy="0"/>
          <a:chOff x="0" y="0"/>
          <a:chExt cx="0" cy="0"/>
        </a:xfrm>
      </p:grpSpPr>
      <p:pic>
        <p:nvPicPr>
          <p:cNvPr id="234" name="Google Shape;234;p13"/>
          <p:cNvPicPr preferRelativeResize="0"/>
          <p:nvPr/>
        </p:nvPicPr>
        <p:blipFill rotWithShape="1">
          <a:blip r:embed="rId3">
            <a:alphaModFix/>
          </a:blip>
          <a:srcRect b="0" l="0" r="0" t="0"/>
          <a:stretch/>
        </p:blipFill>
        <p:spPr>
          <a:xfrm>
            <a:off x="-2" y="871477"/>
            <a:ext cx="5732251" cy="4009223"/>
          </a:xfrm>
          <a:prstGeom prst="rect">
            <a:avLst/>
          </a:prstGeom>
          <a:noFill/>
          <a:ln>
            <a:noFill/>
          </a:ln>
        </p:spPr>
      </p:pic>
      <p:sp>
        <p:nvSpPr>
          <p:cNvPr id="235" name="Google Shape;235;p13"/>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remote add</a:t>
            </a:r>
            <a:endParaRPr b="1" i="0" sz="3000" u="none" cap="none" strike="noStrike">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4278E8"/>
              </a:solidFill>
              <a:latin typeface="Montserrat"/>
              <a:ea typeface="Montserrat"/>
              <a:cs typeface="Montserrat"/>
              <a:sym typeface="Montserrat"/>
            </a:endParaRPr>
          </a:p>
        </p:txBody>
      </p:sp>
      <p:cxnSp>
        <p:nvCxnSpPr>
          <p:cNvPr id="236" name="Google Shape;236;p13"/>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237" name="Google Shape;237;p13"/>
          <p:cNvPicPr preferRelativeResize="0"/>
          <p:nvPr/>
        </p:nvPicPr>
        <p:blipFill rotWithShape="1">
          <a:blip r:embed="rId4">
            <a:alphaModFix/>
          </a:blip>
          <a:srcRect b="0" l="0" r="0" t="0"/>
          <a:stretch/>
        </p:blipFill>
        <p:spPr>
          <a:xfrm>
            <a:off x="8029575" y="4633775"/>
            <a:ext cx="1019175" cy="408450"/>
          </a:xfrm>
          <a:prstGeom prst="rect">
            <a:avLst/>
          </a:prstGeom>
          <a:noFill/>
          <a:ln>
            <a:noFill/>
          </a:ln>
        </p:spPr>
      </p:pic>
      <p:sp>
        <p:nvSpPr>
          <p:cNvPr id="238" name="Google Shape;238;p13"/>
          <p:cNvSpPr txBox="1"/>
          <p:nvPr/>
        </p:nvSpPr>
        <p:spPr>
          <a:xfrm>
            <a:off x="5278125" y="1059550"/>
            <a:ext cx="3714600" cy="386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In this case, you can notice that the remote is being added by using the SSH method because it looks like:</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git@github.com:&lt;user&gt;/&lt;repository_name&gt;.git</a:t>
            </a:r>
            <a:endParaRPr b="0" i="0" sz="1600" u="none" cap="none" strike="noStrike">
              <a:solidFill>
                <a:srgbClr val="CC0000"/>
              </a:solidFill>
              <a:latin typeface="Source Code Pro"/>
              <a:ea typeface="Source Code Pro"/>
              <a:cs typeface="Source Code Pro"/>
              <a:sym typeface="Source Code Pro"/>
            </a:endParaRPr>
          </a:p>
          <a:p>
            <a:pPr indent="45720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HTTPS methods look like:</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https://github.com/&lt;user&gt;/&lt;repository_name&gt;.git</a:t>
            </a:r>
            <a:endParaRPr b="0" i="0" sz="1600" u="none" cap="none" strike="noStrike">
              <a:solidFill>
                <a:srgbClr val="CC0000"/>
              </a:solidFill>
              <a:latin typeface="Source Code Pro"/>
              <a:ea typeface="Source Code Pro"/>
              <a:cs typeface="Source Code Pro"/>
              <a:sym typeface="Source Code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2" name="Shape 242"/>
        <p:cNvGrpSpPr/>
        <p:nvPr/>
      </p:nvGrpSpPr>
      <p:grpSpPr>
        <a:xfrm>
          <a:off x="0" y="0"/>
          <a:ext cx="0" cy="0"/>
          <a:chOff x="0" y="0"/>
          <a:chExt cx="0" cy="0"/>
        </a:xfrm>
      </p:grpSpPr>
      <p:pic>
        <p:nvPicPr>
          <p:cNvPr id="243" name="Google Shape;243;p14"/>
          <p:cNvPicPr preferRelativeResize="0"/>
          <p:nvPr/>
        </p:nvPicPr>
        <p:blipFill rotWithShape="1">
          <a:blip r:embed="rId3">
            <a:alphaModFix/>
          </a:blip>
          <a:srcRect b="0" l="0" r="0" t="0"/>
          <a:stretch/>
        </p:blipFill>
        <p:spPr>
          <a:xfrm>
            <a:off x="0" y="871475"/>
            <a:ext cx="5732258" cy="4009226"/>
          </a:xfrm>
          <a:prstGeom prst="rect">
            <a:avLst/>
          </a:prstGeom>
          <a:noFill/>
          <a:ln>
            <a:noFill/>
          </a:ln>
        </p:spPr>
      </p:pic>
      <p:sp>
        <p:nvSpPr>
          <p:cNvPr id="244" name="Google Shape;244;p14"/>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remote show</a:t>
            </a:r>
            <a:endParaRPr b="1" i="0" sz="3000" u="none" cap="none" strike="noStrike">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4278E8"/>
              </a:solidFill>
              <a:latin typeface="Montserrat"/>
              <a:ea typeface="Montserrat"/>
              <a:cs typeface="Montserrat"/>
              <a:sym typeface="Montserrat"/>
            </a:endParaRPr>
          </a:p>
        </p:txBody>
      </p:sp>
      <p:cxnSp>
        <p:nvCxnSpPr>
          <p:cNvPr id="245" name="Google Shape;245;p14"/>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246" name="Google Shape;246;p14"/>
          <p:cNvPicPr preferRelativeResize="0"/>
          <p:nvPr/>
        </p:nvPicPr>
        <p:blipFill rotWithShape="1">
          <a:blip r:embed="rId4">
            <a:alphaModFix/>
          </a:blip>
          <a:srcRect b="0" l="0" r="0" t="0"/>
          <a:stretch/>
        </p:blipFill>
        <p:spPr>
          <a:xfrm>
            <a:off x="8029575" y="4633775"/>
            <a:ext cx="1019175" cy="408450"/>
          </a:xfrm>
          <a:prstGeom prst="rect">
            <a:avLst/>
          </a:prstGeom>
          <a:noFill/>
          <a:ln>
            <a:noFill/>
          </a:ln>
        </p:spPr>
      </p:pic>
      <p:sp>
        <p:nvSpPr>
          <p:cNvPr id="247" name="Google Shape;247;p14"/>
          <p:cNvSpPr txBox="1"/>
          <p:nvPr/>
        </p:nvSpPr>
        <p:spPr>
          <a:xfrm>
            <a:off x="5278125" y="1059550"/>
            <a:ext cx="3714600" cy="386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After adding a remote, </a:t>
            </a:r>
            <a:r>
              <a:rPr b="0" i="0" lang="en-GB" sz="1600" u="none" cap="none" strike="noStrike">
                <a:solidFill>
                  <a:srgbClr val="CC0000"/>
                </a:solidFill>
                <a:latin typeface="Source Code Pro"/>
                <a:ea typeface="Source Code Pro"/>
                <a:cs typeface="Source Code Pro"/>
                <a:sym typeface="Source Code Pro"/>
              </a:rPr>
              <a:t>git remote</a:t>
            </a:r>
            <a:r>
              <a:rPr b="1" i="0" lang="en-GB" sz="1600" u="none" cap="none" strike="noStrike">
                <a:solidFill>
                  <a:schemeClr val="dk1"/>
                </a:solidFill>
                <a:latin typeface="Montserrat"/>
                <a:ea typeface="Montserrat"/>
                <a:cs typeface="Montserrat"/>
                <a:sym typeface="Montserrat"/>
              </a:rPr>
              <a:t> will show that we have a remote named origin:</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remote</a:t>
            </a:r>
            <a:endParaRPr b="0" i="0" sz="1600" u="none" cap="none" strike="noStrike">
              <a:solidFill>
                <a:srgbClr val="CC0000"/>
              </a:solidFill>
              <a:latin typeface="Source Code Pro"/>
              <a:ea typeface="Source Code Pro"/>
              <a:cs typeface="Source Code Pro"/>
              <a:sym typeface="Source Code Pro"/>
            </a:endParaRPr>
          </a:p>
          <a:p>
            <a:pPr indent="45720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We can expand details about that remote by typing:</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remote show origin</a:t>
            </a:r>
            <a:endParaRPr b="0" i="0" sz="1600" u="none" cap="none" strike="noStrike">
              <a:solidFill>
                <a:srgbClr val="CC0000"/>
              </a:solidFill>
              <a:latin typeface="Source Code Pro"/>
              <a:ea typeface="Source Code Pro"/>
              <a:cs typeface="Source Code Pro"/>
              <a:sym typeface="Source Code Pro"/>
            </a:endParaRPr>
          </a:p>
          <a:p>
            <a:pPr indent="45720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Pay attention that this command is showing the name of our remote branch (main)</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1" name="Shape 251"/>
        <p:cNvGrpSpPr/>
        <p:nvPr/>
      </p:nvGrpSpPr>
      <p:grpSpPr>
        <a:xfrm>
          <a:off x="0" y="0"/>
          <a:ext cx="0" cy="0"/>
          <a:chOff x="0" y="0"/>
          <a:chExt cx="0" cy="0"/>
        </a:xfrm>
      </p:grpSpPr>
      <p:pic>
        <p:nvPicPr>
          <p:cNvPr id="252" name="Google Shape;252;p15"/>
          <p:cNvPicPr preferRelativeResize="0"/>
          <p:nvPr/>
        </p:nvPicPr>
        <p:blipFill rotWithShape="1">
          <a:blip r:embed="rId3">
            <a:alphaModFix/>
          </a:blip>
          <a:srcRect b="0" l="0" r="0" t="0"/>
          <a:stretch/>
        </p:blipFill>
        <p:spPr>
          <a:xfrm>
            <a:off x="0" y="855367"/>
            <a:ext cx="5732251" cy="4009233"/>
          </a:xfrm>
          <a:prstGeom prst="rect">
            <a:avLst/>
          </a:prstGeom>
          <a:noFill/>
          <a:ln>
            <a:noFill/>
          </a:ln>
        </p:spPr>
      </p:pic>
      <p:sp>
        <p:nvSpPr>
          <p:cNvPr id="253" name="Google Shape;253;p15"/>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pull</a:t>
            </a:r>
            <a:endParaRPr b="1" i="0" sz="3000" u="none" cap="none" strike="noStrike">
              <a:solidFill>
                <a:srgbClr val="4278E8"/>
              </a:solidFill>
              <a:latin typeface="Montserrat"/>
              <a:ea typeface="Montserrat"/>
              <a:cs typeface="Montserrat"/>
              <a:sym typeface="Montserrat"/>
            </a:endParaRPr>
          </a:p>
        </p:txBody>
      </p:sp>
      <p:cxnSp>
        <p:nvCxnSpPr>
          <p:cNvPr id="254" name="Google Shape;254;p15"/>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255" name="Google Shape;255;p15"/>
          <p:cNvPicPr preferRelativeResize="0"/>
          <p:nvPr/>
        </p:nvPicPr>
        <p:blipFill rotWithShape="1">
          <a:blip r:embed="rId4">
            <a:alphaModFix/>
          </a:blip>
          <a:srcRect b="0" l="0" r="0" t="0"/>
          <a:stretch/>
        </p:blipFill>
        <p:spPr>
          <a:xfrm>
            <a:off x="8029575" y="4633775"/>
            <a:ext cx="1019175" cy="408450"/>
          </a:xfrm>
          <a:prstGeom prst="rect">
            <a:avLst/>
          </a:prstGeom>
          <a:noFill/>
          <a:ln>
            <a:noFill/>
          </a:ln>
        </p:spPr>
      </p:pic>
      <p:sp>
        <p:nvSpPr>
          <p:cNvPr id="256" name="Google Shape;256;p15"/>
          <p:cNvSpPr txBox="1"/>
          <p:nvPr/>
        </p:nvSpPr>
        <p:spPr>
          <a:xfrm>
            <a:off x="5278125" y="829450"/>
            <a:ext cx="3816000" cy="409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Afterwards linking the local with the remote, we are allowed to bring the remote’s code 😊. We will do it by using:</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pull origin &lt;branch_name&gt;</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It performs 2 operations:</a:t>
            </a:r>
            <a:endParaRPr b="1" i="0" sz="1600" u="none" cap="none" strike="noStrike">
              <a:solidFill>
                <a:schemeClr val="dk1"/>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CC0000"/>
              </a:buClr>
              <a:buSzPts val="1600"/>
              <a:buFont typeface="Source Code Pro"/>
              <a:buChar char="●"/>
            </a:pPr>
            <a:r>
              <a:rPr b="0" i="0" lang="en-GB" sz="1600" u="none" cap="none" strike="noStrike">
                <a:solidFill>
                  <a:srgbClr val="CC0000"/>
                </a:solidFill>
                <a:latin typeface="Source Code Pro"/>
                <a:ea typeface="Source Code Pro"/>
                <a:cs typeface="Source Code Pro"/>
                <a:sym typeface="Source Code Pro"/>
              </a:rPr>
              <a:t>git fetch</a:t>
            </a:r>
            <a:endParaRPr b="0" i="0" sz="1600" u="none" cap="none" strike="noStrike">
              <a:solidFill>
                <a:srgbClr val="CC0000"/>
              </a:solidFill>
              <a:latin typeface="Source Code Pro"/>
              <a:ea typeface="Source Code Pro"/>
              <a:cs typeface="Source Code Pro"/>
              <a:sym typeface="Source Code Pro"/>
            </a:endParaRPr>
          </a:p>
          <a:p>
            <a:pPr indent="-330200" lvl="0" marL="457200" marR="0" rtl="0" algn="l">
              <a:lnSpc>
                <a:spcPct val="100000"/>
              </a:lnSpc>
              <a:spcBef>
                <a:spcPts val="0"/>
              </a:spcBef>
              <a:spcAft>
                <a:spcPts val="0"/>
              </a:spcAft>
              <a:buClr>
                <a:srgbClr val="CC0000"/>
              </a:buClr>
              <a:buSzPts val="1600"/>
              <a:buFont typeface="Source Code Pro"/>
              <a:buChar char="●"/>
            </a:pPr>
            <a:r>
              <a:rPr b="0" i="0" lang="en-GB" sz="1600" u="none" cap="none" strike="noStrike">
                <a:solidFill>
                  <a:srgbClr val="CC0000"/>
                </a:solidFill>
                <a:latin typeface="Source Code Pro"/>
                <a:ea typeface="Source Code Pro"/>
                <a:cs typeface="Source Code Pro"/>
                <a:sym typeface="Source Code Pro"/>
              </a:rPr>
              <a:t>git merge</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What does that mean? It means that is grabbing the code from the remote (fetch) and then, incorporating to ours (merge).</a:t>
            </a:r>
            <a:endParaRPr b="0" i="0" sz="1600" u="none" cap="none" strike="noStrike">
              <a:solidFill>
                <a:srgbClr val="CC0000"/>
              </a:solidFill>
              <a:latin typeface="Source Code Pro"/>
              <a:ea typeface="Source Code Pro"/>
              <a:cs typeface="Source Code Pro"/>
              <a:sym typeface="Source Code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0" name="Shape 260"/>
        <p:cNvGrpSpPr/>
        <p:nvPr/>
      </p:nvGrpSpPr>
      <p:grpSpPr>
        <a:xfrm>
          <a:off x="0" y="0"/>
          <a:ext cx="0" cy="0"/>
          <a:chOff x="0" y="0"/>
          <a:chExt cx="0" cy="0"/>
        </a:xfrm>
      </p:grpSpPr>
      <p:sp>
        <p:nvSpPr>
          <p:cNvPr id="261" name="Google Shape;261;p16"/>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pull</a:t>
            </a:r>
            <a:endParaRPr b="1" i="0" sz="3000" u="none" cap="none" strike="noStrike">
              <a:solidFill>
                <a:srgbClr val="4278E8"/>
              </a:solidFill>
              <a:latin typeface="Montserrat"/>
              <a:ea typeface="Montserrat"/>
              <a:cs typeface="Montserrat"/>
              <a:sym typeface="Montserrat"/>
            </a:endParaRPr>
          </a:p>
        </p:txBody>
      </p:sp>
      <p:cxnSp>
        <p:nvCxnSpPr>
          <p:cNvPr id="262" name="Google Shape;262;p16"/>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263" name="Google Shape;263;p16"/>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sp>
        <p:nvSpPr>
          <p:cNvPr id="264" name="Google Shape;264;p16"/>
          <p:cNvSpPr txBox="1"/>
          <p:nvPr/>
        </p:nvSpPr>
        <p:spPr>
          <a:xfrm>
            <a:off x="5278125" y="1142250"/>
            <a:ext cx="3816000" cy="378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After pulling, the fetched and merged files can be seen on our project folder 😊. </a:t>
            </a:r>
            <a:endParaRPr b="1" i="0" sz="1600" u="none" cap="none" strike="noStrike">
              <a:solidFill>
                <a:schemeClr val="dk1"/>
              </a:solidFill>
              <a:latin typeface="Montserrat"/>
              <a:ea typeface="Montserrat"/>
              <a:cs typeface="Montserrat"/>
              <a:sym typeface="Montserrat"/>
            </a:endParaRPr>
          </a:p>
        </p:txBody>
      </p:sp>
      <p:pic>
        <p:nvPicPr>
          <p:cNvPr id="265" name="Google Shape;265;p16"/>
          <p:cNvPicPr preferRelativeResize="0"/>
          <p:nvPr/>
        </p:nvPicPr>
        <p:blipFill rotWithShape="1">
          <a:blip r:embed="rId4">
            <a:alphaModFix/>
          </a:blip>
          <a:srcRect b="0" l="0" r="0" t="0"/>
          <a:stretch/>
        </p:blipFill>
        <p:spPr>
          <a:xfrm>
            <a:off x="1" y="1013900"/>
            <a:ext cx="5712102" cy="3785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9" name="Shape 269"/>
        <p:cNvGrpSpPr/>
        <p:nvPr/>
      </p:nvGrpSpPr>
      <p:grpSpPr>
        <a:xfrm>
          <a:off x="0" y="0"/>
          <a:ext cx="0" cy="0"/>
          <a:chOff x="0" y="0"/>
          <a:chExt cx="0" cy="0"/>
        </a:xfrm>
      </p:grpSpPr>
      <p:sp>
        <p:nvSpPr>
          <p:cNvPr id="270" name="Google Shape;270;p17"/>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clone</a:t>
            </a:r>
            <a:endParaRPr b="1" i="0" sz="3000" u="none" cap="none" strike="noStrike">
              <a:solidFill>
                <a:srgbClr val="4278E8"/>
              </a:solidFill>
              <a:latin typeface="Montserrat"/>
              <a:ea typeface="Montserrat"/>
              <a:cs typeface="Montserrat"/>
              <a:sym typeface="Montserrat"/>
            </a:endParaRPr>
          </a:p>
        </p:txBody>
      </p:sp>
      <p:cxnSp>
        <p:nvCxnSpPr>
          <p:cNvPr id="271" name="Google Shape;271;p17"/>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272" name="Google Shape;272;p17"/>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sp>
        <p:nvSpPr>
          <p:cNvPr id="273" name="Google Shape;273;p17"/>
          <p:cNvSpPr txBox="1"/>
          <p:nvPr/>
        </p:nvSpPr>
        <p:spPr>
          <a:xfrm>
            <a:off x="414725" y="970775"/>
            <a:ext cx="8679300" cy="395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Could we have saved some time on doing these 3 commands?:</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init</a:t>
            </a:r>
            <a:endParaRPr b="0" i="0" sz="1600" u="none" cap="none" strike="noStrike">
              <a:solidFill>
                <a:srgbClr val="CC0000"/>
              </a:solidFill>
              <a:latin typeface="Source Code Pro"/>
              <a:ea typeface="Source Code Pro"/>
              <a:cs typeface="Source Code Pro"/>
              <a:sym typeface="Source Code Pro"/>
            </a:endParaRPr>
          </a:p>
          <a:p>
            <a:pPr indent="0" lvl="0" marL="45720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remote add origin &lt;URL&gt;</a:t>
            </a:r>
            <a:endParaRPr b="0" i="0" sz="1600" u="none" cap="none" strike="noStrike">
              <a:solidFill>
                <a:srgbClr val="CC0000"/>
              </a:solidFill>
              <a:latin typeface="Source Code Pro"/>
              <a:ea typeface="Source Code Pro"/>
              <a:cs typeface="Source Code Pro"/>
              <a:sym typeface="Source Code Pro"/>
            </a:endParaRPr>
          </a:p>
          <a:p>
            <a:pPr indent="0" lvl="0" marL="45720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pull origin &lt;default_branch&gt;</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Yes! By using </a:t>
            </a:r>
            <a:r>
              <a:rPr b="0" i="0" lang="en-GB" sz="1600" u="none" cap="none" strike="noStrike">
                <a:solidFill>
                  <a:srgbClr val="CC0000"/>
                </a:solidFill>
                <a:latin typeface="Source Code Pro"/>
                <a:ea typeface="Source Code Pro"/>
                <a:cs typeface="Source Code Pro"/>
                <a:sym typeface="Source Code Pro"/>
              </a:rPr>
              <a:t>git clone &lt;URL&gt;</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The same way </a:t>
            </a:r>
            <a:r>
              <a:rPr b="0" i="0" lang="en-GB" sz="1600" u="none" cap="none" strike="noStrike">
                <a:solidFill>
                  <a:srgbClr val="CC0000"/>
                </a:solidFill>
                <a:latin typeface="Source Code Pro"/>
                <a:ea typeface="Source Code Pro"/>
                <a:cs typeface="Source Code Pro"/>
                <a:sym typeface="Source Code Pro"/>
              </a:rPr>
              <a:t>git pull </a:t>
            </a:r>
            <a:r>
              <a:rPr b="1" i="0" lang="en-GB" sz="1600" u="none" cap="none" strike="noStrike">
                <a:solidFill>
                  <a:schemeClr val="dk1"/>
                </a:solidFill>
                <a:latin typeface="Montserrat"/>
                <a:ea typeface="Montserrat"/>
                <a:cs typeface="Montserrat"/>
                <a:sym typeface="Montserrat"/>
              </a:rPr>
              <a:t>performs a</a:t>
            </a:r>
            <a:r>
              <a:rPr b="0" i="0" lang="en-GB" sz="1600" u="none" cap="none" strike="noStrike">
                <a:solidFill>
                  <a:srgbClr val="CC0000"/>
                </a:solidFill>
                <a:latin typeface="Source Code Pro"/>
                <a:ea typeface="Source Code Pro"/>
                <a:cs typeface="Source Code Pro"/>
                <a:sym typeface="Source Code Pro"/>
              </a:rPr>
              <a:t> git fetch</a:t>
            </a:r>
            <a:r>
              <a:rPr b="1" i="0" lang="en-GB" sz="1600" u="none" cap="none" strike="noStrike">
                <a:solidFill>
                  <a:schemeClr val="dk1"/>
                </a:solidFill>
                <a:latin typeface="Montserrat"/>
                <a:ea typeface="Montserrat"/>
                <a:cs typeface="Montserrat"/>
                <a:sym typeface="Montserrat"/>
              </a:rPr>
              <a:t> + </a:t>
            </a:r>
            <a:r>
              <a:rPr b="0" i="0" lang="en-GB" sz="1600" u="none" cap="none" strike="noStrike">
                <a:solidFill>
                  <a:srgbClr val="CC0000"/>
                </a:solidFill>
                <a:latin typeface="Source Code Pro"/>
                <a:ea typeface="Source Code Pro"/>
                <a:cs typeface="Source Code Pro"/>
                <a:sym typeface="Source Code Pro"/>
              </a:rPr>
              <a:t>git merge</a:t>
            </a:r>
            <a:r>
              <a:rPr b="1" i="0" lang="en-GB" sz="1600" u="none" cap="none" strike="noStrike">
                <a:solidFill>
                  <a:schemeClr val="dk1"/>
                </a:solidFill>
                <a:latin typeface="Montserrat"/>
                <a:ea typeface="Montserrat"/>
                <a:cs typeface="Montserrat"/>
                <a:sym typeface="Montserrat"/>
              </a:rPr>
              <a:t>,</a:t>
            </a:r>
            <a:r>
              <a:rPr b="0" i="0" lang="en-GB" sz="1600" u="none" cap="none" strike="noStrike">
                <a:solidFill>
                  <a:srgbClr val="CC0000"/>
                </a:solidFill>
                <a:latin typeface="Source Code Pro"/>
                <a:ea typeface="Source Code Pro"/>
                <a:cs typeface="Source Code Pro"/>
                <a:sym typeface="Source Code Pro"/>
              </a:rPr>
              <a:t> git clone </a:t>
            </a:r>
            <a:r>
              <a:rPr b="1" i="0" lang="en-GB" sz="1600" u="none" cap="none" strike="noStrike">
                <a:solidFill>
                  <a:schemeClr val="dk1"/>
                </a:solidFill>
                <a:latin typeface="Montserrat"/>
                <a:ea typeface="Montserrat"/>
                <a:cs typeface="Montserrat"/>
                <a:sym typeface="Montserrat"/>
              </a:rPr>
              <a:t>performs the 3 mentioned above. The only difference, is that</a:t>
            </a:r>
            <a:r>
              <a:rPr b="0" i="0" lang="en-GB" sz="1600" u="none" cap="none" strike="noStrike">
                <a:solidFill>
                  <a:srgbClr val="CC0000"/>
                </a:solidFill>
                <a:latin typeface="Source Code Pro"/>
                <a:ea typeface="Source Code Pro"/>
                <a:cs typeface="Source Code Pro"/>
                <a:sym typeface="Source Code Pro"/>
              </a:rPr>
              <a:t> git clone </a:t>
            </a:r>
            <a:r>
              <a:rPr b="1" i="0" lang="en-GB" sz="1600" u="none" cap="none" strike="noStrike">
                <a:solidFill>
                  <a:schemeClr val="dk1"/>
                </a:solidFill>
                <a:latin typeface="Montserrat"/>
                <a:ea typeface="Montserrat"/>
                <a:cs typeface="Montserrat"/>
                <a:sym typeface="Montserrat"/>
              </a:rPr>
              <a:t>creates you a folder with the repository name and those 3 commands inside: you don’t need to create the folder, it does it for you.</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0091EA"/>
                </a:solidFill>
                <a:latin typeface="Montserrat"/>
                <a:ea typeface="Montserrat"/>
                <a:cs typeface="Montserrat"/>
                <a:sym typeface="Montserrat"/>
              </a:rPr>
              <a:t>So, to use git clone you actually need to be in the parent directory of the place where you want to clone the repository.</a:t>
            </a:r>
            <a:endParaRPr b="0" i="0" sz="1600" u="none" cap="none" strike="noStrike">
              <a:solidFill>
                <a:srgbClr val="0091EA"/>
              </a:solidFill>
              <a:latin typeface="Source Code Pro"/>
              <a:ea typeface="Source Code Pro"/>
              <a:cs typeface="Source Code Pro"/>
              <a:sym typeface="Source Code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7" name="Shape 277"/>
        <p:cNvGrpSpPr/>
        <p:nvPr/>
      </p:nvGrpSpPr>
      <p:grpSpPr>
        <a:xfrm>
          <a:off x="0" y="0"/>
          <a:ext cx="0" cy="0"/>
          <a:chOff x="0" y="0"/>
          <a:chExt cx="0" cy="0"/>
        </a:xfrm>
      </p:grpSpPr>
      <p:sp>
        <p:nvSpPr>
          <p:cNvPr id="278" name="Google Shape;278;p18"/>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clone</a:t>
            </a:r>
            <a:endParaRPr b="1" i="0" sz="3000" u="none" cap="none" strike="noStrike">
              <a:solidFill>
                <a:srgbClr val="4278E8"/>
              </a:solidFill>
              <a:latin typeface="Montserrat"/>
              <a:ea typeface="Montserrat"/>
              <a:cs typeface="Montserrat"/>
              <a:sym typeface="Montserrat"/>
            </a:endParaRPr>
          </a:p>
        </p:txBody>
      </p:sp>
      <p:cxnSp>
        <p:nvCxnSpPr>
          <p:cNvPr id="279" name="Google Shape;279;p18"/>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280" name="Google Shape;280;p18"/>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sp>
        <p:nvSpPr>
          <p:cNvPr id="281" name="Google Shape;281;p18"/>
          <p:cNvSpPr txBox="1"/>
          <p:nvPr/>
        </p:nvSpPr>
        <p:spPr>
          <a:xfrm>
            <a:off x="5278125" y="797850"/>
            <a:ext cx="3816000" cy="412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The Repos folder is empty before cloning. Afterwards, you can see that it contains a folder named “my_Project”</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To Clone:</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clone &lt;URL&gt;</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Let’s get inside that folder:</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	cd &lt;repository_name&gt;</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Let’s open in VSC:</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code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p:txBody>
      </p:sp>
      <p:pic>
        <p:nvPicPr>
          <p:cNvPr id="282" name="Google Shape;282;p18"/>
          <p:cNvPicPr preferRelativeResize="0"/>
          <p:nvPr/>
        </p:nvPicPr>
        <p:blipFill rotWithShape="1">
          <a:blip r:embed="rId4">
            <a:alphaModFix/>
          </a:blip>
          <a:srcRect b="0" l="0" r="0" t="0"/>
          <a:stretch/>
        </p:blipFill>
        <p:spPr>
          <a:xfrm>
            <a:off x="0" y="862598"/>
            <a:ext cx="5732251" cy="40092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6" name="Shape 286"/>
        <p:cNvGrpSpPr/>
        <p:nvPr/>
      </p:nvGrpSpPr>
      <p:grpSpPr>
        <a:xfrm>
          <a:off x="0" y="0"/>
          <a:ext cx="0" cy="0"/>
          <a:chOff x="0" y="0"/>
          <a:chExt cx="0" cy="0"/>
        </a:xfrm>
      </p:grpSpPr>
      <p:sp>
        <p:nvSpPr>
          <p:cNvPr id="287" name="Google Shape;287;p19"/>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workflow</a:t>
            </a:r>
            <a:endParaRPr b="1" i="0" sz="3000" u="none" cap="none" strike="noStrike">
              <a:solidFill>
                <a:srgbClr val="4278E8"/>
              </a:solidFill>
              <a:latin typeface="Montserrat"/>
              <a:ea typeface="Montserrat"/>
              <a:cs typeface="Montserrat"/>
              <a:sym typeface="Montserrat"/>
            </a:endParaRPr>
          </a:p>
        </p:txBody>
      </p:sp>
      <p:cxnSp>
        <p:nvCxnSpPr>
          <p:cNvPr id="288" name="Google Shape;288;p19"/>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289" name="Google Shape;289;p19"/>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sp>
        <p:nvSpPr>
          <p:cNvPr id="290" name="Google Shape;290;p19"/>
          <p:cNvSpPr txBox="1"/>
          <p:nvPr/>
        </p:nvSpPr>
        <p:spPr>
          <a:xfrm>
            <a:off x="367950" y="1150825"/>
            <a:ext cx="8726100" cy="3776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Your local repository consists of three "trees" maintained by git. The first one is your Working Directory which holds the actual files. The second one is the Index which acts as a staging area and finally the HEAD which points to the last commit you've made.</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p:txBody>
      </p:sp>
      <p:pic>
        <p:nvPicPr>
          <p:cNvPr id="291" name="Google Shape;291;p19"/>
          <p:cNvPicPr preferRelativeResize="0"/>
          <p:nvPr/>
        </p:nvPicPr>
        <p:blipFill rotWithShape="1">
          <a:blip r:embed="rId4">
            <a:alphaModFix/>
          </a:blip>
          <a:srcRect b="0" l="0" r="0" t="0"/>
          <a:stretch/>
        </p:blipFill>
        <p:spPr>
          <a:xfrm>
            <a:off x="1130950" y="2490275"/>
            <a:ext cx="6353701" cy="2259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5" name="Shape 135"/>
        <p:cNvGrpSpPr/>
        <p:nvPr/>
      </p:nvGrpSpPr>
      <p:grpSpPr>
        <a:xfrm>
          <a:off x="0" y="0"/>
          <a:ext cx="0" cy="0"/>
          <a:chOff x="0" y="0"/>
          <a:chExt cx="0" cy="0"/>
        </a:xfrm>
      </p:grpSpPr>
      <p:sp>
        <p:nvSpPr>
          <p:cNvPr id="136" name="Google Shape;136;p2"/>
          <p:cNvSpPr txBox="1"/>
          <p:nvPr/>
        </p:nvSpPr>
        <p:spPr>
          <a:xfrm>
            <a:off x="285400" y="231150"/>
            <a:ext cx="77442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GB" sz="3000" u="none" cap="none" strike="noStrike">
                <a:solidFill>
                  <a:srgbClr val="4278E8"/>
                </a:solidFill>
                <a:latin typeface="Montserrat"/>
                <a:ea typeface="Montserrat"/>
                <a:cs typeface="Montserrat"/>
                <a:sym typeface="Montserrat"/>
              </a:rPr>
              <a:t>Agenda</a:t>
            </a:r>
            <a:endParaRPr b="1" i="0" sz="2400" u="none" cap="none" strike="noStrike">
              <a:solidFill>
                <a:srgbClr val="FFFFFF"/>
              </a:solidFill>
              <a:latin typeface="Montserrat"/>
              <a:ea typeface="Montserrat"/>
              <a:cs typeface="Montserrat"/>
              <a:sym typeface="Montserrat"/>
            </a:endParaRPr>
          </a:p>
        </p:txBody>
      </p:sp>
      <p:cxnSp>
        <p:nvCxnSpPr>
          <p:cNvPr id="137" name="Google Shape;137;p2"/>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138" name="Google Shape;138;p2"/>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sp>
        <p:nvSpPr>
          <p:cNvPr id="139" name="Google Shape;139;p2"/>
          <p:cNvSpPr txBox="1"/>
          <p:nvPr/>
        </p:nvSpPr>
        <p:spPr>
          <a:xfrm>
            <a:off x="285400" y="1021200"/>
            <a:ext cx="8673900" cy="4020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Montserrat"/>
              <a:buChar char="●"/>
            </a:pPr>
            <a:r>
              <a:rPr b="1" i="0" lang="en-GB" sz="1600" u="none" cap="none" strike="noStrike">
                <a:solidFill>
                  <a:srgbClr val="000000"/>
                </a:solidFill>
                <a:latin typeface="Montserrat"/>
                <a:ea typeface="Montserrat"/>
                <a:cs typeface="Montserrat"/>
                <a:sym typeface="Montserrat"/>
              </a:rPr>
              <a:t>Git Version</a:t>
            </a:r>
            <a:endParaRPr b="1"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1" i="0" lang="en-GB" sz="1600" u="none" cap="none" strike="noStrike">
                <a:solidFill>
                  <a:srgbClr val="000000"/>
                </a:solidFill>
                <a:latin typeface="Montserrat"/>
                <a:ea typeface="Montserrat"/>
                <a:cs typeface="Montserrat"/>
                <a:sym typeface="Montserrat"/>
              </a:rPr>
              <a:t>Git config</a:t>
            </a:r>
            <a:endParaRPr b="1"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1" i="0" lang="en-GB" sz="1600" u="none" cap="none" strike="noStrike">
                <a:solidFill>
                  <a:srgbClr val="000000"/>
                </a:solidFill>
                <a:latin typeface="Montserrat"/>
                <a:ea typeface="Montserrat"/>
                <a:cs typeface="Montserrat"/>
                <a:sym typeface="Montserrat"/>
              </a:rPr>
              <a:t>Git init</a:t>
            </a:r>
            <a:endParaRPr b="1"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1" i="0" lang="en-GB" sz="1600" u="none" cap="none" strike="noStrike">
                <a:solidFill>
                  <a:srgbClr val="000000"/>
                </a:solidFill>
                <a:latin typeface="Montserrat"/>
                <a:ea typeface="Montserrat"/>
                <a:cs typeface="Montserrat"/>
                <a:sym typeface="Montserrat"/>
              </a:rPr>
              <a:t>Navigating through folders in the terminal</a:t>
            </a:r>
            <a:endParaRPr b="1"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1" i="0" lang="en-GB" sz="1600" u="none" cap="none" strike="noStrike">
                <a:solidFill>
                  <a:srgbClr val="000000"/>
                </a:solidFill>
                <a:latin typeface="Montserrat"/>
                <a:ea typeface="Montserrat"/>
                <a:cs typeface="Montserrat"/>
                <a:sym typeface="Montserrat"/>
              </a:rPr>
              <a:t>Git remote add</a:t>
            </a:r>
            <a:endParaRPr b="1"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1" i="0" lang="en-GB" sz="1600" u="none" cap="none" strike="noStrike">
                <a:solidFill>
                  <a:srgbClr val="000000"/>
                </a:solidFill>
                <a:latin typeface="Montserrat"/>
                <a:ea typeface="Montserrat"/>
                <a:cs typeface="Montserrat"/>
                <a:sym typeface="Montserrat"/>
              </a:rPr>
              <a:t>Git remote show</a:t>
            </a:r>
            <a:endParaRPr b="1"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1" i="0" lang="en-GB" sz="1600" u="none" cap="none" strike="noStrike">
                <a:solidFill>
                  <a:srgbClr val="000000"/>
                </a:solidFill>
                <a:latin typeface="Montserrat"/>
                <a:ea typeface="Montserrat"/>
                <a:cs typeface="Montserrat"/>
                <a:sym typeface="Montserrat"/>
              </a:rPr>
              <a:t>Git pull</a:t>
            </a:r>
            <a:endParaRPr b="1"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1" i="0" lang="en-GB" sz="1600" u="none" cap="none" strike="noStrike">
                <a:solidFill>
                  <a:srgbClr val="000000"/>
                </a:solidFill>
                <a:latin typeface="Montserrat"/>
                <a:ea typeface="Montserrat"/>
                <a:cs typeface="Montserrat"/>
                <a:sym typeface="Montserrat"/>
              </a:rPr>
              <a:t>Git clone</a:t>
            </a:r>
            <a:endParaRPr b="1"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1" i="0" lang="en-GB" sz="1600" u="none" cap="none" strike="noStrike">
                <a:solidFill>
                  <a:schemeClr val="dk1"/>
                </a:solidFill>
                <a:latin typeface="Montserrat"/>
                <a:ea typeface="Montserrat"/>
                <a:cs typeface="Montserrat"/>
                <a:sym typeface="Montserrat"/>
              </a:rPr>
              <a:t>The working areas</a:t>
            </a:r>
            <a:endParaRPr b="1"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1" i="0" lang="en-GB" sz="1600" u="none" cap="none" strike="noStrike">
                <a:solidFill>
                  <a:srgbClr val="000000"/>
                </a:solidFill>
                <a:latin typeface="Montserrat"/>
                <a:ea typeface="Montserrat"/>
                <a:cs typeface="Montserrat"/>
                <a:sym typeface="Montserrat"/>
              </a:rPr>
              <a:t>Git add</a:t>
            </a:r>
            <a:endParaRPr b="1"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Git commit</a:t>
            </a:r>
            <a:endParaRPr b="1"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1" i="0" lang="en-GB" sz="1600" u="none" cap="none" strike="noStrike">
                <a:solidFill>
                  <a:srgbClr val="000000"/>
                </a:solidFill>
                <a:latin typeface="Montserrat"/>
                <a:ea typeface="Montserrat"/>
                <a:cs typeface="Montserrat"/>
                <a:sym typeface="Montserrat"/>
              </a:rPr>
              <a:t>Git push</a:t>
            </a:r>
            <a:endParaRPr b="1" i="0" sz="1600" u="none" cap="none" strike="noStrike">
              <a:solidFill>
                <a:srgbClr val="000000"/>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000000"/>
              </a:buClr>
              <a:buSzPts val="1600"/>
              <a:buFont typeface="Montserrat"/>
              <a:buChar char="●"/>
            </a:pPr>
            <a:r>
              <a:rPr b="1" i="0" lang="en-GB" sz="1600" u="none" cap="none" strike="noStrike">
                <a:solidFill>
                  <a:srgbClr val="000000"/>
                </a:solidFill>
                <a:latin typeface="Montserrat"/>
                <a:ea typeface="Montserrat"/>
                <a:cs typeface="Montserrat"/>
                <a:sym typeface="Montserrat"/>
              </a:rPr>
              <a:t>Git branch</a:t>
            </a:r>
            <a:endParaRPr b="1"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5" name="Shape 295"/>
        <p:cNvGrpSpPr/>
        <p:nvPr/>
      </p:nvGrpSpPr>
      <p:grpSpPr>
        <a:xfrm>
          <a:off x="0" y="0"/>
          <a:ext cx="0" cy="0"/>
          <a:chOff x="0" y="0"/>
          <a:chExt cx="0" cy="0"/>
        </a:xfrm>
      </p:grpSpPr>
      <p:sp>
        <p:nvSpPr>
          <p:cNvPr id="296" name="Google Shape;296;p20"/>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GB" sz="3000" u="none" cap="none" strike="noStrike">
                <a:solidFill>
                  <a:srgbClr val="4278E8"/>
                </a:solidFill>
                <a:latin typeface="Montserrat"/>
                <a:ea typeface="Montserrat"/>
                <a:cs typeface="Montserrat"/>
                <a:sym typeface="Montserrat"/>
              </a:rPr>
              <a:t>GIT workflow</a:t>
            </a:r>
            <a:endParaRPr b="1" i="0" sz="3000" u="none" cap="none" strike="noStrike">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4278E8"/>
              </a:solidFill>
              <a:latin typeface="Montserrat"/>
              <a:ea typeface="Montserrat"/>
              <a:cs typeface="Montserrat"/>
              <a:sym typeface="Montserrat"/>
            </a:endParaRPr>
          </a:p>
        </p:txBody>
      </p:sp>
      <p:cxnSp>
        <p:nvCxnSpPr>
          <p:cNvPr id="297" name="Google Shape;297;p20"/>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298" name="Google Shape;298;p20"/>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sp>
        <p:nvSpPr>
          <p:cNvPr id="299" name="Google Shape;299;p20"/>
          <p:cNvSpPr txBox="1"/>
          <p:nvPr/>
        </p:nvSpPr>
        <p:spPr>
          <a:xfrm>
            <a:off x="367950" y="1150825"/>
            <a:ext cx="8726100" cy="377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Once you have set up your local repository, linked with a remote and updated one with the other, you can start working. When you work, </a:t>
            </a:r>
            <a:r>
              <a:rPr b="1" i="0" lang="en-GB" sz="1600" u="none" cap="none" strike="noStrike">
                <a:solidFill>
                  <a:srgbClr val="0091EA"/>
                </a:solidFill>
                <a:latin typeface="Montserrat"/>
                <a:ea typeface="Montserrat"/>
                <a:cs typeface="Montserrat"/>
                <a:sym typeface="Montserrat"/>
              </a:rPr>
              <a:t>every time that you make progress, you should commit it.</a:t>
            </a:r>
            <a:endParaRPr b="1" i="0" sz="1600" u="none" cap="none" strike="noStrike">
              <a:solidFill>
                <a:srgbClr val="0091EA"/>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A commit is like a snapshot of the project regarding its previous state: it stores the new changes (added/modified/deleted lines as well as files).</a:t>
            </a:r>
            <a:endParaRPr b="1" i="0" sz="1600" u="none" cap="none" strike="noStrike">
              <a:solidFill>
                <a:schemeClr val="dk1"/>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So, before commiting we have some stages:</a:t>
            </a:r>
            <a:endParaRPr b="1" i="0" sz="1600" u="none" cap="none" strike="noStrike">
              <a:solidFill>
                <a:schemeClr val="dk1"/>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330200" lvl="0" marL="457200" marR="0" rtl="0" algn="l">
              <a:lnSpc>
                <a:spcPct val="100000"/>
              </a:lnSpc>
              <a:spcBef>
                <a:spcPts val="0"/>
              </a:spcBef>
              <a:spcAft>
                <a:spcPts val="0"/>
              </a:spcAft>
              <a:buClr>
                <a:schemeClr val="dk1"/>
              </a:buClr>
              <a:buSzPts val="1600"/>
              <a:buFont typeface="Montserrat"/>
              <a:buAutoNum type="alphaUcParenR"/>
            </a:pPr>
            <a:r>
              <a:rPr b="1" i="0" lang="en-GB" sz="1600" u="none" cap="none" strike="noStrike">
                <a:solidFill>
                  <a:schemeClr val="dk1"/>
                </a:solidFill>
                <a:latin typeface="Montserrat"/>
                <a:ea typeface="Montserrat"/>
                <a:cs typeface="Montserrat"/>
                <a:sym typeface="Montserrat"/>
              </a:rPr>
              <a:t>Working tree clean: It means there is nothing to commit. There haven’t been changes since the last commit.</a:t>
            </a:r>
            <a:endParaRPr b="1" i="0" sz="1600" u="none" cap="none" strike="noStrike">
              <a:solidFill>
                <a:schemeClr val="dk1"/>
              </a:solidFill>
              <a:latin typeface="Montserrat"/>
              <a:ea typeface="Montserrat"/>
              <a:cs typeface="Montserrat"/>
              <a:sym typeface="Montserrat"/>
            </a:endParaRPr>
          </a:p>
          <a:p>
            <a:pPr indent="-330200" lvl="0" marL="457200" marR="0" rtl="0" algn="l">
              <a:lnSpc>
                <a:spcPct val="100000"/>
              </a:lnSpc>
              <a:spcBef>
                <a:spcPts val="0"/>
              </a:spcBef>
              <a:spcAft>
                <a:spcPts val="0"/>
              </a:spcAft>
              <a:buClr>
                <a:schemeClr val="dk1"/>
              </a:buClr>
              <a:buSzPts val="1600"/>
              <a:buFont typeface="Montserrat"/>
              <a:buAutoNum type="alphaUcParenR"/>
            </a:pPr>
            <a:r>
              <a:rPr b="1" i="0" lang="en-GB" sz="1600" u="none" cap="none" strike="noStrike">
                <a:solidFill>
                  <a:schemeClr val="dk1"/>
                </a:solidFill>
                <a:latin typeface="Montserrat"/>
                <a:ea typeface="Montserrat"/>
                <a:cs typeface="Montserrat"/>
                <a:sym typeface="Montserrat"/>
              </a:rPr>
              <a:t>There have been changes (modifications, deletions, insertions).</a:t>
            </a:r>
            <a:endParaRPr b="1" i="0" sz="1600" u="none" cap="none" strike="noStrike">
              <a:solidFill>
                <a:schemeClr val="dk1"/>
              </a:solidFill>
              <a:latin typeface="Montserrat"/>
              <a:ea typeface="Montserrat"/>
              <a:cs typeface="Montserrat"/>
              <a:sym typeface="Montserrat"/>
            </a:endParaRPr>
          </a:p>
          <a:p>
            <a:pPr indent="-330200" lvl="0" marL="457200" marR="0" rtl="0" algn="l">
              <a:lnSpc>
                <a:spcPct val="100000"/>
              </a:lnSpc>
              <a:spcBef>
                <a:spcPts val="0"/>
              </a:spcBef>
              <a:spcAft>
                <a:spcPts val="0"/>
              </a:spcAft>
              <a:buClr>
                <a:schemeClr val="dk1"/>
              </a:buClr>
              <a:buSzPts val="1600"/>
              <a:buFont typeface="Montserrat"/>
              <a:buAutoNum type="alphaUcParenR"/>
            </a:pPr>
            <a:r>
              <a:rPr b="1" i="0" lang="en-GB" sz="1600" u="none" cap="none" strike="noStrike">
                <a:solidFill>
                  <a:schemeClr val="dk1"/>
                </a:solidFill>
                <a:latin typeface="Montserrat"/>
                <a:ea typeface="Montserrat"/>
                <a:cs typeface="Montserrat"/>
                <a:sym typeface="Montserrat"/>
              </a:rPr>
              <a:t>There have been changes, and those changes were specified to be added to the commit (added).</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3" name="Shape 303"/>
        <p:cNvGrpSpPr/>
        <p:nvPr/>
      </p:nvGrpSpPr>
      <p:grpSpPr>
        <a:xfrm>
          <a:off x="0" y="0"/>
          <a:ext cx="0" cy="0"/>
          <a:chOff x="0" y="0"/>
          <a:chExt cx="0" cy="0"/>
        </a:xfrm>
      </p:grpSpPr>
      <p:pic>
        <p:nvPicPr>
          <p:cNvPr id="304" name="Google Shape;304;p21"/>
          <p:cNvPicPr preferRelativeResize="0"/>
          <p:nvPr/>
        </p:nvPicPr>
        <p:blipFill rotWithShape="1">
          <a:blip r:embed="rId3">
            <a:alphaModFix/>
          </a:blip>
          <a:srcRect b="0" l="0" r="0" t="0"/>
          <a:stretch/>
        </p:blipFill>
        <p:spPr>
          <a:xfrm>
            <a:off x="0" y="862610"/>
            <a:ext cx="5732251" cy="4009202"/>
          </a:xfrm>
          <a:prstGeom prst="rect">
            <a:avLst/>
          </a:prstGeom>
          <a:noFill/>
          <a:ln>
            <a:noFill/>
          </a:ln>
        </p:spPr>
      </p:pic>
      <p:sp>
        <p:nvSpPr>
          <p:cNvPr id="305" name="Google Shape;305;p21"/>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status</a:t>
            </a:r>
            <a:endParaRPr b="1" i="0" sz="3000" u="none" cap="none" strike="noStrike">
              <a:solidFill>
                <a:srgbClr val="4278E8"/>
              </a:solidFill>
              <a:latin typeface="Montserrat"/>
              <a:ea typeface="Montserrat"/>
              <a:cs typeface="Montserrat"/>
              <a:sym typeface="Montserrat"/>
            </a:endParaRPr>
          </a:p>
        </p:txBody>
      </p:sp>
      <p:cxnSp>
        <p:nvCxnSpPr>
          <p:cNvPr id="306" name="Google Shape;306;p21"/>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307" name="Google Shape;307;p21"/>
          <p:cNvPicPr preferRelativeResize="0"/>
          <p:nvPr/>
        </p:nvPicPr>
        <p:blipFill rotWithShape="1">
          <a:blip r:embed="rId4">
            <a:alphaModFix/>
          </a:blip>
          <a:srcRect b="0" l="0" r="0" t="0"/>
          <a:stretch/>
        </p:blipFill>
        <p:spPr>
          <a:xfrm>
            <a:off x="8029575" y="4633775"/>
            <a:ext cx="1019175" cy="408450"/>
          </a:xfrm>
          <a:prstGeom prst="rect">
            <a:avLst/>
          </a:prstGeom>
          <a:noFill/>
          <a:ln>
            <a:noFill/>
          </a:ln>
        </p:spPr>
      </p:pic>
      <p:sp>
        <p:nvSpPr>
          <p:cNvPr id="308" name="Google Shape;308;p21"/>
          <p:cNvSpPr txBox="1"/>
          <p:nvPr/>
        </p:nvSpPr>
        <p:spPr>
          <a:xfrm>
            <a:off x="5278125" y="534500"/>
            <a:ext cx="3816000" cy="439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GB" sz="1600" u="none" cap="none" strike="noStrike">
                <a:solidFill>
                  <a:schemeClr val="dk1"/>
                </a:solidFill>
                <a:latin typeface="Montserrat"/>
                <a:ea typeface="Montserrat"/>
                <a:cs typeface="Montserrat"/>
                <a:sym typeface="Montserrat"/>
              </a:rPr>
              <a:t>We can know on which state of the tree we are by running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600" u="none" cap="none" strike="noStrike">
              <a:solidFill>
                <a:schemeClr val="dk1"/>
              </a:solidFill>
              <a:latin typeface="Montserrat"/>
              <a:ea typeface="Montserrat"/>
              <a:cs typeface="Montserrat"/>
              <a:sym typeface="Montserrat"/>
            </a:endParaRPr>
          </a:p>
          <a:p>
            <a:pPr indent="457200" lvl="0" marL="0" marR="0" rtl="0" algn="l">
              <a:lnSpc>
                <a:spcPct val="100000"/>
              </a:lnSpc>
              <a:spcBef>
                <a:spcPts val="0"/>
              </a:spcBef>
              <a:spcAft>
                <a:spcPts val="0"/>
              </a:spcAft>
              <a:buClr>
                <a:schemeClr val="dk1"/>
              </a:buClr>
              <a:buSzPts val="1100"/>
              <a:buFont typeface="Arial"/>
              <a:buNone/>
            </a:pPr>
            <a:r>
              <a:rPr b="0" i="0" lang="en-GB" sz="1600" u="none" cap="none" strike="noStrike">
                <a:solidFill>
                  <a:srgbClr val="CC0000"/>
                </a:solidFill>
                <a:latin typeface="Source Code Pro"/>
                <a:ea typeface="Source Code Pro"/>
                <a:cs typeface="Source Code Pro"/>
                <a:sym typeface="Source Code Pro"/>
              </a:rPr>
              <a:t>git status</a:t>
            </a:r>
            <a:endParaRPr b="0" i="0" sz="1600" u="none" cap="none" strike="noStrike">
              <a:solidFill>
                <a:srgbClr val="CC0000"/>
              </a:solidFill>
              <a:latin typeface="Source Code Pro"/>
              <a:ea typeface="Source Code Pro"/>
              <a:cs typeface="Source Code Pro"/>
              <a:sym typeface="Source Code Pro"/>
            </a:endParaRPr>
          </a:p>
          <a:p>
            <a:pPr indent="45720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We can know:</a:t>
            </a:r>
            <a:endParaRPr b="1" i="0" sz="1600" u="none" cap="none" strike="noStrike">
              <a:solidFill>
                <a:schemeClr val="dk1"/>
              </a:solidFill>
              <a:latin typeface="Montserrat"/>
              <a:ea typeface="Montserrat"/>
              <a:cs typeface="Montserrat"/>
              <a:sym typeface="Montserrat"/>
            </a:endParaRPr>
          </a:p>
          <a:p>
            <a:pPr indent="-330200" lvl="0" marL="457200" marR="0" rtl="0" algn="l">
              <a:lnSpc>
                <a:spcPct val="100000"/>
              </a:lnSpc>
              <a:spcBef>
                <a:spcPts val="0"/>
              </a:spcBef>
              <a:spcAft>
                <a:spcPts val="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On which LOCAL branch are we working</a:t>
            </a:r>
            <a:endParaRPr b="1" i="0" sz="1600" u="none" cap="none" strike="noStrike">
              <a:solidFill>
                <a:schemeClr val="dk1"/>
              </a:solidFill>
              <a:latin typeface="Montserrat"/>
              <a:ea typeface="Montserrat"/>
              <a:cs typeface="Montserrat"/>
              <a:sym typeface="Montserrat"/>
            </a:endParaRPr>
          </a:p>
          <a:p>
            <a:pPr indent="-330200" lvl="0" marL="457200" marR="0" rtl="0" algn="l">
              <a:lnSpc>
                <a:spcPct val="100000"/>
              </a:lnSpc>
              <a:spcBef>
                <a:spcPts val="0"/>
              </a:spcBef>
              <a:spcAft>
                <a:spcPts val="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If we need to bring commits (pull)</a:t>
            </a:r>
            <a:endParaRPr b="1" i="0" sz="1600" u="none" cap="none" strike="noStrike">
              <a:solidFill>
                <a:schemeClr val="dk1"/>
              </a:solidFill>
              <a:latin typeface="Montserrat"/>
              <a:ea typeface="Montserrat"/>
              <a:cs typeface="Montserrat"/>
              <a:sym typeface="Montserrat"/>
            </a:endParaRPr>
          </a:p>
          <a:p>
            <a:pPr indent="-330200" lvl="0" marL="457200" marR="0" rtl="0" algn="l">
              <a:lnSpc>
                <a:spcPct val="100000"/>
              </a:lnSpc>
              <a:spcBef>
                <a:spcPts val="0"/>
              </a:spcBef>
              <a:spcAft>
                <a:spcPts val="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If we need to put commits in the remote (push).</a:t>
            </a:r>
            <a:endParaRPr b="1" i="0" sz="1600" u="none" cap="none" strike="noStrike">
              <a:solidFill>
                <a:schemeClr val="dk1"/>
              </a:solidFill>
              <a:latin typeface="Montserrat"/>
              <a:ea typeface="Montserrat"/>
              <a:cs typeface="Montserrat"/>
              <a:sym typeface="Montserrat"/>
            </a:endParaRPr>
          </a:p>
          <a:p>
            <a:pPr indent="-330200" lvl="0" marL="457200" marR="0" rtl="0" algn="l">
              <a:lnSpc>
                <a:spcPct val="100000"/>
              </a:lnSpc>
              <a:spcBef>
                <a:spcPts val="0"/>
              </a:spcBef>
              <a:spcAft>
                <a:spcPts val="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The state of the working tree, which in this case is clean.</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Let's create some modifications.</a:t>
            </a:r>
            <a:endParaRPr b="1"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2" name="Shape 312"/>
        <p:cNvGrpSpPr/>
        <p:nvPr/>
      </p:nvGrpSpPr>
      <p:grpSpPr>
        <a:xfrm>
          <a:off x="0" y="0"/>
          <a:ext cx="0" cy="0"/>
          <a:chOff x="0" y="0"/>
          <a:chExt cx="0" cy="0"/>
        </a:xfrm>
      </p:grpSpPr>
      <p:pic>
        <p:nvPicPr>
          <p:cNvPr id="313" name="Google Shape;313;p22"/>
          <p:cNvPicPr preferRelativeResize="0"/>
          <p:nvPr/>
        </p:nvPicPr>
        <p:blipFill rotWithShape="1">
          <a:blip r:embed="rId3">
            <a:alphaModFix/>
          </a:blip>
          <a:srcRect b="0" l="0" r="0" t="0"/>
          <a:stretch/>
        </p:blipFill>
        <p:spPr>
          <a:xfrm>
            <a:off x="0" y="883673"/>
            <a:ext cx="5732251" cy="4009202"/>
          </a:xfrm>
          <a:prstGeom prst="rect">
            <a:avLst/>
          </a:prstGeom>
          <a:noFill/>
          <a:ln>
            <a:noFill/>
          </a:ln>
        </p:spPr>
      </p:pic>
      <p:sp>
        <p:nvSpPr>
          <p:cNvPr id="314" name="Google Shape;314;p22"/>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status</a:t>
            </a:r>
            <a:endParaRPr b="1" i="0" sz="3000" u="none" cap="none" strike="noStrike">
              <a:solidFill>
                <a:srgbClr val="4278E8"/>
              </a:solidFill>
              <a:latin typeface="Montserrat"/>
              <a:ea typeface="Montserrat"/>
              <a:cs typeface="Montserrat"/>
              <a:sym typeface="Montserrat"/>
            </a:endParaRPr>
          </a:p>
        </p:txBody>
      </p:sp>
      <p:cxnSp>
        <p:nvCxnSpPr>
          <p:cNvPr id="315" name="Google Shape;315;p22"/>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316" name="Google Shape;316;p22"/>
          <p:cNvPicPr preferRelativeResize="0"/>
          <p:nvPr/>
        </p:nvPicPr>
        <p:blipFill rotWithShape="1">
          <a:blip r:embed="rId4">
            <a:alphaModFix/>
          </a:blip>
          <a:srcRect b="0" l="0" r="0" t="0"/>
          <a:stretch/>
        </p:blipFill>
        <p:spPr>
          <a:xfrm>
            <a:off x="8029575" y="4633775"/>
            <a:ext cx="1019175" cy="408450"/>
          </a:xfrm>
          <a:prstGeom prst="rect">
            <a:avLst/>
          </a:prstGeom>
          <a:noFill/>
          <a:ln>
            <a:noFill/>
          </a:ln>
        </p:spPr>
      </p:pic>
      <p:sp>
        <p:nvSpPr>
          <p:cNvPr id="317" name="Google Shape;317;p22"/>
          <p:cNvSpPr txBox="1"/>
          <p:nvPr/>
        </p:nvSpPr>
        <p:spPr>
          <a:xfrm>
            <a:off x="5278125" y="1185175"/>
            <a:ext cx="3816000" cy="374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Every modification that you make in the folder repository, git will know it.</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Afterwards creating the file index.html, </a:t>
            </a:r>
            <a:r>
              <a:rPr b="0" i="0" lang="en-GB" sz="1600" u="none" cap="none" strike="noStrike">
                <a:solidFill>
                  <a:srgbClr val="CC0000"/>
                </a:solidFill>
                <a:latin typeface="Source Code Pro"/>
                <a:ea typeface="Source Code Pro"/>
                <a:cs typeface="Source Code Pro"/>
                <a:sym typeface="Source Code Pro"/>
              </a:rPr>
              <a:t>git status </a:t>
            </a:r>
            <a:r>
              <a:rPr b="1" i="0" lang="en-GB" sz="1600" u="none" cap="none" strike="noStrike">
                <a:solidFill>
                  <a:schemeClr val="dk1"/>
                </a:solidFill>
                <a:latin typeface="Montserrat"/>
                <a:ea typeface="Montserrat"/>
                <a:cs typeface="Montserrat"/>
                <a:sym typeface="Montserrat"/>
              </a:rPr>
              <a:t>can show us what is going on with our working tree.</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New files will be under ‘Untracked Files’. Modified files under ‘Modified Files’, deleted ones under ‘Deleted files’</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1" name="Shape 321"/>
        <p:cNvGrpSpPr/>
        <p:nvPr/>
      </p:nvGrpSpPr>
      <p:grpSpPr>
        <a:xfrm>
          <a:off x="0" y="0"/>
          <a:ext cx="0" cy="0"/>
          <a:chOff x="0" y="0"/>
          <a:chExt cx="0" cy="0"/>
        </a:xfrm>
      </p:grpSpPr>
      <p:sp>
        <p:nvSpPr>
          <p:cNvPr id="322" name="Google Shape;322;p23"/>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status</a:t>
            </a:r>
            <a:endParaRPr b="1" i="0" sz="3000" u="none" cap="none" strike="noStrike">
              <a:solidFill>
                <a:srgbClr val="4278E8"/>
              </a:solidFill>
              <a:latin typeface="Montserrat"/>
              <a:ea typeface="Montserrat"/>
              <a:cs typeface="Montserrat"/>
              <a:sym typeface="Montserrat"/>
            </a:endParaRPr>
          </a:p>
        </p:txBody>
      </p:sp>
      <p:cxnSp>
        <p:nvCxnSpPr>
          <p:cNvPr id="323" name="Google Shape;323;p23"/>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324" name="Google Shape;324;p23"/>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sp>
        <p:nvSpPr>
          <p:cNvPr id="325" name="Google Shape;325;p23"/>
          <p:cNvSpPr txBox="1"/>
          <p:nvPr/>
        </p:nvSpPr>
        <p:spPr>
          <a:xfrm>
            <a:off x="5278125" y="1185175"/>
            <a:ext cx="3816000" cy="374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When you are working, and performing modifications it doesn’t mean that those modifications are the ones going to be committed. You need to manually specify which of those modifications you want to add.</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Let’s say that we created 2 files. Index.html, and styles.css. But we want to create one commit for each, because we work with small and clean commits.</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p:txBody>
      </p:sp>
      <p:pic>
        <p:nvPicPr>
          <p:cNvPr id="326" name="Google Shape;326;p23"/>
          <p:cNvPicPr preferRelativeResize="0"/>
          <p:nvPr/>
        </p:nvPicPr>
        <p:blipFill rotWithShape="1">
          <a:blip r:embed="rId4">
            <a:alphaModFix/>
          </a:blip>
          <a:srcRect b="0" l="0" r="0" t="0"/>
          <a:stretch/>
        </p:blipFill>
        <p:spPr>
          <a:xfrm>
            <a:off x="0" y="921675"/>
            <a:ext cx="5679590" cy="3972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0" name="Shape 330"/>
        <p:cNvGrpSpPr/>
        <p:nvPr/>
      </p:nvGrpSpPr>
      <p:grpSpPr>
        <a:xfrm>
          <a:off x="0" y="0"/>
          <a:ext cx="0" cy="0"/>
          <a:chOff x="0" y="0"/>
          <a:chExt cx="0" cy="0"/>
        </a:xfrm>
      </p:grpSpPr>
      <p:sp>
        <p:nvSpPr>
          <p:cNvPr id="331" name="Google Shape;331;p24"/>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add</a:t>
            </a:r>
            <a:endParaRPr b="1" i="0" sz="3000" u="none" cap="none" strike="noStrike">
              <a:solidFill>
                <a:srgbClr val="4278E8"/>
              </a:solidFill>
              <a:latin typeface="Montserrat"/>
              <a:ea typeface="Montserrat"/>
              <a:cs typeface="Montserrat"/>
              <a:sym typeface="Montserrat"/>
            </a:endParaRPr>
          </a:p>
        </p:txBody>
      </p:sp>
      <p:cxnSp>
        <p:nvCxnSpPr>
          <p:cNvPr id="332" name="Google Shape;332;p24"/>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333" name="Google Shape;333;p24"/>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sp>
        <p:nvSpPr>
          <p:cNvPr id="334" name="Google Shape;334;p24"/>
          <p:cNvSpPr txBox="1"/>
          <p:nvPr/>
        </p:nvSpPr>
        <p:spPr>
          <a:xfrm>
            <a:off x="5278125" y="1138700"/>
            <a:ext cx="3816000" cy="378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Git add allows us to tell git which files (and their modifications) we want to add to be committed (to our staging area). We can add several files or folders:</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add &lt;file_1&gt; &lt;dir_1&gt;</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We can also add all the changes using any of these 2 options:</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45720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add . </a:t>
            </a:r>
            <a:endParaRPr b="0" i="0" sz="1600" u="none" cap="none" strike="noStrike">
              <a:solidFill>
                <a:srgbClr val="CC0000"/>
              </a:solidFill>
              <a:latin typeface="Source Code Pro"/>
              <a:ea typeface="Source Code Pro"/>
              <a:cs typeface="Source Code Pro"/>
              <a:sym typeface="Source Code Pro"/>
            </a:endParaRPr>
          </a:p>
          <a:p>
            <a:pPr indent="457200" lvl="0" marL="0" marR="0" rtl="0" algn="l">
              <a:lnSpc>
                <a:spcPct val="100000"/>
              </a:lnSpc>
              <a:spcBef>
                <a:spcPts val="0"/>
              </a:spcBef>
              <a:spcAft>
                <a:spcPts val="0"/>
              </a:spcAft>
              <a:buClr>
                <a:schemeClr val="dk1"/>
              </a:buClr>
              <a:buSzPts val="1100"/>
              <a:buFont typeface="Arial"/>
              <a:buNone/>
            </a:pPr>
            <a:r>
              <a:rPr b="0" i="0" lang="en-GB" sz="1600" u="none" cap="none" strike="noStrike">
                <a:solidFill>
                  <a:srgbClr val="CC0000"/>
                </a:solidFill>
                <a:latin typeface="Source Code Pro"/>
                <a:ea typeface="Source Code Pro"/>
                <a:cs typeface="Source Code Pro"/>
                <a:sym typeface="Source Code Pro"/>
              </a:rPr>
              <a:t>git add -A</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p:txBody>
      </p:sp>
      <p:pic>
        <p:nvPicPr>
          <p:cNvPr id="335" name="Google Shape;335;p24"/>
          <p:cNvPicPr preferRelativeResize="0"/>
          <p:nvPr/>
        </p:nvPicPr>
        <p:blipFill rotWithShape="1">
          <a:blip r:embed="rId4">
            <a:alphaModFix/>
          </a:blip>
          <a:srcRect b="0" l="0" r="0" t="0"/>
          <a:stretch/>
        </p:blipFill>
        <p:spPr>
          <a:xfrm>
            <a:off x="0" y="921675"/>
            <a:ext cx="5679590" cy="3972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9" name="Shape 339"/>
        <p:cNvGrpSpPr/>
        <p:nvPr/>
      </p:nvGrpSpPr>
      <p:grpSpPr>
        <a:xfrm>
          <a:off x="0" y="0"/>
          <a:ext cx="0" cy="0"/>
          <a:chOff x="0" y="0"/>
          <a:chExt cx="0" cy="0"/>
        </a:xfrm>
      </p:grpSpPr>
      <p:pic>
        <p:nvPicPr>
          <p:cNvPr id="340" name="Google Shape;340;p25"/>
          <p:cNvPicPr preferRelativeResize="0"/>
          <p:nvPr/>
        </p:nvPicPr>
        <p:blipFill rotWithShape="1">
          <a:blip r:embed="rId3">
            <a:alphaModFix/>
          </a:blip>
          <a:srcRect b="0" l="0" r="0" t="0"/>
          <a:stretch/>
        </p:blipFill>
        <p:spPr>
          <a:xfrm>
            <a:off x="0" y="896050"/>
            <a:ext cx="5679553" cy="3972375"/>
          </a:xfrm>
          <a:prstGeom prst="rect">
            <a:avLst/>
          </a:prstGeom>
          <a:noFill/>
          <a:ln>
            <a:noFill/>
          </a:ln>
        </p:spPr>
      </p:pic>
      <p:sp>
        <p:nvSpPr>
          <p:cNvPr id="341" name="Google Shape;341;p25"/>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add</a:t>
            </a:r>
            <a:endParaRPr b="1" i="0" sz="3000" u="none" cap="none" strike="noStrike">
              <a:solidFill>
                <a:srgbClr val="4278E8"/>
              </a:solidFill>
              <a:latin typeface="Montserrat"/>
              <a:ea typeface="Montserrat"/>
              <a:cs typeface="Montserrat"/>
              <a:sym typeface="Montserrat"/>
            </a:endParaRPr>
          </a:p>
        </p:txBody>
      </p:sp>
      <p:cxnSp>
        <p:nvCxnSpPr>
          <p:cNvPr id="342" name="Google Shape;342;p25"/>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343" name="Google Shape;343;p25"/>
          <p:cNvPicPr preferRelativeResize="0"/>
          <p:nvPr/>
        </p:nvPicPr>
        <p:blipFill rotWithShape="1">
          <a:blip r:embed="rId4">
            <a:alphaModFix/>
          </a:blip>
          <a:srcRect b="0" l="0" r="0" t="0"/>
          <a:stretch/>
        </p:blipFill>
        <p:spPr>
          <a:xfrm>
            <a:off x="8029575" y="4633775"/>
            <a:ext cx="1019175" cy="408450"/>
          </a:xfrm>
          <a:prstGeom prst="rect">
            <a:avLst/>
          </a:prstGeom>
          <a:noFill/>
          <a:ln>
            <a:noFill/>
          </a:ln>
        </p:spPr>
      </p:pic>
      <p:sp>
        <p:nvSpPr>
          <p:cNvPr id="344" name="Google Shape;344;p25"/>
          <p:cNvSpPr txBox="1"/>
          <p:nvPr/>
        </p:nvSpPr>
        <p:spPr>
          <a:xfrm>
            <a:off x="5278125" y="1138700"/>
            <a:ext cx="3816000" cy="378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After only adding ‘index.html’ to our staging area, we can see that if we create a commit, only index.html will be added.</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Let’s create a commit!</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commit -m &lt;some_message&gt;</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We can also add all the changes using any of these 2 options:</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45720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add . </a:t>
            </a:r>
            <a:endParaRPr b="0" i="0" sz="1600" u="none" cap="none" strike="noStrike">
              <a:solidFill>
                <a:srgbClr val="CC0000"/>
              </a:solidFill>
              <a:latin typeface="Source Code Pro"/>
              <a:ea typeface="Source Code Pro"/>
              <a:cs typeface="Source Code Pro"/>
              <a:sym typeface="Source Code Pro"/>
            </a:endParaRPr>
          </a:p>
          <a:p>
            <a:pPr indent="45720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add -A</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8" name="Shape 348"/>
        <p:cNvGrpSpPr/>
        <p:nvPr/>
      </p:nvGrpSpPr>
      <p:grpSpPr>
        <a:xfrm>
          <a:off x="0" y="0"/>
          <a:ext cx="0" cy="0"/>
          <a:chOff x="0" y="0"/>
          <a:chExt cx="0" cy="0"/>
        </a:xfrm>
      </p:grpSpPr>
      <p:pic>
        <p:nvPicPr>
          <p:cNvPr id="349" name="Google Shape;349;p26"/>
          <p:cNvPicPr preferRelativeResize="0"/>
          <p:nvPr/>
        </p:nvPicPr>
        <p:blipFill rotWithShape="1">
          <a:blip r:embed="rId3">
            <a:alphaModFix/>
          </a:blip>
          <a:srcRect b="0" l="0" r="0" t="0"/>
          <a:stretch/>
        </p:blipFill>
        <p:spPr>
          <a:xfrm>
            <a:off x="0" y="866343"/>
            <a:ext cx="5679549" cy="3972358"/>
          </a:xfrm>
          <a:prstGeom prst="rect">
            <a:avLst/>
          </a:prstGeom>
          <a:noFill/>
          <a:ln>
            <a:noFill/>
          </a:ln>
        </p:spPr>
      </p:pic>
      <p:sp>
        <p:nvSpPr>
          <p:cNvPr id="350" name="Google Shape;350;p26"/>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commit</a:t>
            </a:r>
            <a:endParaRPr b="1" i="0" sz="3000" u="none" cap="none" strike="noStrike">
              <a:solidFill>
                <a:srgbClr val="4278E8"/>
              </a:solidFill>
              <a:latin typeface="Montserrat"/>
              <a:ea typeface="Montserrat"/>
              <a:cs typeface="Montserrat"/>
              <a:sym typeface="Montserrat"/>
            </a:endParaRPr>
          </a:p>
        </p:txBody>
      </p:sp>
      <p:cxnSp>
        <p:nvCxnSpPr>
          <p:cNvPr id="351" name="Google Shape;351;p26"/>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352" name="Google Shape;352;p26"/>
          <p:cNvPicPr preferRelativeResize="0"/>
          <p:nvPr/>
        </p:nvPicPr>
        <p:blipFill rotWithShape="1">
          <a:blip r:embed="rId4">
            <a:alphaModFix/>
          </a:blip>
          <a:srcRect b="0" l="0" r="0" t="0"/>
          <a:stretch/>
        </p:blipFill>
        <p:spPr>
          <a:xfrm>
            <a:off x="8029575" y="4633775"/>
            <a:ext cx="1019175" cy="408450"/>
          </a:xfrm>
          <a:prstGeom prst="rect">
            <a:avLst/>
          </a:prstGeom>
          <a:noFill/>
          <a:ln>
            <a:noFill/>
          </a:ln>
        </p:spPr>
      </p:pic>
      <p:sp>
        <p:nvSpPr>
          <p:cNvPr id="353" name="Google Shape;353;p26"/>
          <p:cNvSpPr txBox="1"/>
          <p:nvPr/>
        </p:nvSpPr>
        <p:spPr>
          <a:xfrm>
            <a:off x="5278125" y="1138700"/>
            <a:ext cx="3816000" cy="378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After some work, and adding the right files to our staging area, let’s save those changes. For that, we will create a commit:</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commit -m &lt;some_message&gt;</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After running the command, you will get a summary of how many files were changed, how many lines added or deleted in total.</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7" name="Shape 357"/>
        <p:cNvGrpSpPr/>
        <p:nvPr/>
      </p:nvGrpSpPr>
      <p:grpSpPr>
        <a:xfrm>
          <a:off x="0" y="0"/>
          <a:ext cx="0" cy="0"/>
          <a:chOff x="0" y="0"/>
          <a:chExt cx="0" cy="0"/>
        </a:xfrm>
      </p:grpSpPr>
      <p:pic>
        <p:nvPicPr>
          <p:cNvPr id="358" name="Google Shape;358;p27"/>
          <p:cNvPicPr preferRelativeResize="0"/>
          <p:nvPr/>
        </p:nvPicPr>
        <p:blipFill rotWithShape="1">
          <a:blip r:embed="rId3">
            <a:alphaModFix/>
          </a:blip>
          <a:srcRect b="0" l="0" r="0" t="0"/>
          <a:stretch/>
        </p:blipFill>
        <p:spPr>
          <a:xfrm>
            <a:off x="0" y="866325"/>
            <a:ext cx="5679549" cy="3972375"/>
          </a:xfrm>
          <a:prstGeom prst="rect">
            <a:avLst/>
          </a:prstGeom>
          <a:noFill/>
          <a:ln>
            <a:noFill/>
          </a:ln>
        </p:spPr>
      </p:pic>
      <p:sp>
        <p:nvSpPr>
          <p:cNvPr id="359" name="Google Shape;359;p27"/>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commit</a:t>
            </a:r>
            <a:endParaRPr b="1" i="0" sz="3000" u="none" cap="none" strike="noStrike">
              <a:solidFill>
                <a:srgbClr val="4278E8"/>
              </a:solidFill>
              <a:latin typeface="Montserrat"/>
              <a:ea typeface="Montserrat"/>
              <a:cs typeface="Montserrat"/>
              <a:sym typeface="Montserrat"/>
            </a:endParaRPr>
          </a:p>
        </p:txBody>
      </p:sp>
      <p:cxnSp>
        <p:nvCxnSpPr>
          <p:cNvPr id="360" name="Google Shape;360;p27"/>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361" name="Google Shape;361;p27"/>
          <p:cNvPicPr preferRelativeResize="0"/>
          <p:nvPr/>
        </p:nvPicPr>
        <p:blipFill rotWithShape="1">
          <a:blip r:embed="rId4">
            <a:alphaModFix/>
          </a:blip>
          <a:srcRect b="0" l="0" r="0" t="0"/>
          <a:stretch/>
        </p:blipFill>
        <p:spPr>
          <a:xfrm>
            <a:off x="8029575" y="4633775"/>
            <a:ext cx="1019175" cy="408450"/>
          </a:xfrm>
          <a:prstGeom prst="rect">
            <a:avLst/>
          </a:prstGeom>
          <a:noFill/>
          <a:ln>
            <a:noFill/>
          </a:ln>
        </p:spPr>
      </p:pic>
      <p:sp>
        <p:nvSpPr>
          <p:cNvPr id="362" name="Google Shape;362;p27"/>
          <p:cNvSpPr txBox="1"/>
          <p:nvPr/>
        </p:nvSpPr>
        <p:spPr>
          <a:xfrm>
            <a:off x="5278125" y="1138700"/>
            <a:ext cx="3816000" cy="378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If we run </a:t>
            </a:r>
            <a:r>
              <a:rPr b="0" i="0" lang="en-GB" sz="1600" u="none" cap="none" strike="noStrike">
                <a:solidFill>
                  <a:srgbClr val="CC0000"/>
                </a:solidFill>
                <a:latin typeface="Source Code Pro"/>
                <a:ea typeface="Source Code Pro"/>
                <a:cs typeface="Source Code Pro"/>
                <a:sym typeface="Source Code Pro"/>
              </a:rPr>
              <a:t>git status</a:t>
            </a:r>
            <a:r>
              <a:rPr b="1" i="0" lang="en-GB" sz="1600" u="none" cap="none" strike="noStrike">
                <a:solidFill>
                  <a:schemeClr val="dk1"/>
                </a:solidFill>
                <a:latin typeface="Montserrat"/>
                <a:ea typeface="Montserrat"/>
                <a:cs typeface="Montserrat"/>
                <a:sym typeface="Montserrat"/>
              </a:rPr>
              <a:t> again we get to see some information:</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That we are ‘ahead’ of &lt;remote&gt;/&lt;remote_branch&gt;</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How many commits are we ahead</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That we can publish that/those commits that doesn’t exist in the remote using </a:t>
            </a:r>
            <a:r>
              <a:rPr b="0" i="0" lang="en-GB" sz="1600" u="none" cap="none" strike="noStrike">
                <a:solidFill>
                  <a:srgbClr val="CC0000"/>
                </a:solidFill>
                <a:latin typeface="Source Code Pro"/>
                <a:ea typeface="Source Code Pro"/>
                <a:cs typeface="Source Code Pro"/>
                <a:sym typeface="Source Code Pro"/>
              </a:rPr>
              <a:t>git push</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That we still have changes in our project that haven’t been added to commit</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6" name="Shape 366"/>
        <p:cNvGrpSpPr/>
        <p:nvPr/>
      </p:nvGrpSpPr>
      <p:grpSpPr>
        <a:xfrm>
          <a:off x="0" y="0"/>
          <a:ext cx="0" cy="0"/>
          <a:chOff x="0" y="0"/>
          <a:chExt cx="0" cy="0"/>
        </a:xfrm>
      </p:grpSpPr>
      <p:sp>
        <p:nvSpPr>
          <p:cNvPr id="367" name="Google Shape;367;p28"/>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commit</a:t>
            </a:r>
            <a:endParaRPr b="1" i="0" sz="3000" u="none" cap="none" strike="noStrike">
              <a:solidFill>
                <a:srgbClr val="4278E8"/>
              </a:solidFill>
              <a:latin typeface="Montserrat"/>
              <a:ea typeface="Montserrat"/>
              <a:cs typeface="Montserrat"/>
              <a:sym typeface="Montserrat"/>
            </a:endParaRPr>
          </a:p>
        </p:txBody>
      </p:sp>
      <p:cxnSp>
        <p:nvCxnSpPr>
          <p:cNvPr id="368" name="Google Shape;368;p28"/>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369" name="Google Shape;369;p28"/>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sp>
        <p:nvSpPr>
          <p:cNvPr id="370" name="Google Shape;370;p28"/>
          <p:cNvSpPr txBox="1"/>
          <p:nvPr/>
        </p:nvSpPr>
        <p:spPr>
          <a:xfrm>
            <a:off x="5220950" y="1138700"/>
            <a:ext cx="3873300" cy="378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Let’s add also styles.css into a commit.</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add styles.css</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commit -m ‘Creating styles’</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status</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Now, we know that our working tree is clean, and that we are 2 commits ahead.</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On the next slide, let’s push it to the remote.</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p:txBody>
      </p:sp>
      <p:pic>
        <p:nvPicPr>
          <p:cNvPr id="371" name="Google Shape;371;p28"/>
          <p:cNvPicPr preferRelativeResize="0"/>
          <p:nvPr/>
        </p:nvPicPr>
        <p:blipFill rotWithShape="1">
          <a:blip r:embed="rId4">
            <a:alphaModFix/>
          </a:blip>
          <a:srcRect b="0" l="0" r="0" t="0"/>
          <a:stretch/>
        </p:blipFill>
        <p:spPr>
          <a:xfrm>
            <a:off x="0" y="878274"/>
            <a:ext cx="5662499" cy="39604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5" name="Shape 375"/>
        <p:cNvGrpSpPr/>
        <p:nvPr/>
      </p:nvGrpSpPr>
      <p:grpSpPr>
        <a:xfrm>
          <a:off x="0" y="0"/>
          <a:ext cx="0" cy="0"/>
          <a:chOff x="0" y="0"/>
          <a:chExt cx="0" cy="0"/>
        </a:xfrm>
      </p:grpSpPr>
      <p:sp>
        <p:nvSpPr>
          <p:cNvPr id="376" name="Google Shape;376;p29"/>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push</a:t>
            </a:r>
            <a:endParaRPr b="1" i="0" sz="3000" u="none" cap="none" strike="noStrike">
              <a:solidFill>
                <a:srgbClr val="4278E8"/>
              </a:solidFill>
              <a:latin typeface="Montserrat"/>
              <a:ea typeface="Montserrat"/>
              <a:cs typeface="Montserrat"/>
              <a:sym typeface="Montserrat"/>
            </a:endParaRPr>
          </a:p>
        </p:txBody>
      </p:sp>
      <p:cxnSp>
        <p:nvCxnSpPr>
          <p:cNvPr id="377" name="Google Shape;377;p29"/>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378" name="Google Shape;378;p29"/>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sp>
        <p:nvSpPr>
          <p:cNvPr id="379" name="Google Shape;379;p29"/>
          <p:cNvSpPr txBox="1"/>
          <p:nvPr/>
        </p:nvSpPr>
        <p:spPr>
          <a:xfrm>
            <a:off x="5278125" y="972700"/>
            <a:ext cx="3816000" cy="39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To publish a commit, which means to </a:t>
            </a:r>
            <a:r>
              <a:rPr b="0" i="0" lang="en-GB" sz="1600" u="none" cap="none" strike="noStrike">
                <a:solidFill>
                  <a:srgbClr val="CC0000"/>
                </a:solidFill>
                <a:latin typeface="Source Code Pro"/>
                <a:ea typeface="Source Code Pro"/>
                <a:cs typeface="Source Code Pro"/>
                <a:sym typeface="Source Code Pro"/>
              </a:rPr>
              <a:t>push </a:t>
            </a:r>
            <a:r>
              <a:rPr b="1" i="0" lang="en-GB" sz="1600" u="none" cap="none" strike="noStrike">
                <a:solidFill>
                  <a:schemeClr val="dk1"/>
                </a:solidFill>
                <a:latin typeface="Montserrat"/>
                <a:ea typeface="Montserrat"/>
                <a:cs typeface="Montserrat"/>
                <a:sym typeface="Montserrat"/>
              </a:rPr>
              <a:t>to the remote we need to run</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push &lt;remote_name&gt; &lt;branch_name_on_remote&gt;</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In this case:</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	git push </a:t>
            </a:r>
            <a:r>
              <a:rPr b="1" i="0" lang="en-GB" sz="1600" u="none" cap="none" strike="noStrike">
                <a:solidFill>
                  <a:srgbClr val="CC0000"/>
                </a:solidFill>
                <a:latin typeface="Source Code Pro"/>
                <a:ea typeface="Source Code Pro"/>
                <a:cs typeface="Source Code Pro"/>
                <a:sym typeface="Source Code Pro"/>
              </a:rPr>
              <a:t>origin</a:t>
            </a:r>
            <a:r>
              <a:rPr b="0" i="0" lang="en-GB" sz="1600" u="none" cap="none" strike="noStrike">
                <a:solidFill>
                  <a:srgbClr val="CC0000"/>
                </a:solidFill>
                <a:latin typeface="Source Code Pro"/>
                <a:ea typeface="Source Code Pro"/>
                <a:cs typeface="Source Code Pro"/>
                <a:sym typeface="Source Code Pro"/>
              </a:rPr>
              <a:t> </a:t>
            </a:r>
            <a:r>
              <a:rPr b="1" i="0" lang="en-GB" sz="1600" u="none" cap="none" strike="noStrike">
                <a:solidFill>
                  <a:srgbClr val="CC0000"/>
                </a:solidFill>
                <a:latin typeface="Source Code Pro"/>
                <a:ea typeface="Source Code Pro"/>
                <a:cs typeface="Source Code Pro"/>
                <a:sym typeface="Source Code Pro"/>
              </a:rPr>
              <a:t>main</a:t>
            </a:r>
            <a:endParaRPr b="1"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chemeClr val="dk1"/>
              </a:buClr>
              <a:buSzPts val="1100"/>
              <a:buFont typeface="Arial"/>
              <a:buNone/>
            </a:pPr>
            <a:r>
              <a:rPr b="1" i="0" lang="en-GB" sz="1600" u="none" cap="none" strike="noStrike">
                <a:solidFill>
                  <a:schemeClr val="dk1"/>
                </a:solidFill>
                <a:latin typeface="Montserrat"/>
                <a:ea typeface="Montserrat"/>
                <a:cs typeface="Montserrat"/>
                <a:sym typeface="Montserrat"/>
              </a:rPr>
              <a:t>Be careful to push to a branch in the remote that already exists, because otherwise you will create it 😅 and you don’t want more branches without purpose</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p:txBody>
      </p:sp>
      <p:pic>
        <p:nvPicPr>
          <p:cNvPr id="380" name="Google Shape;380;p29"/>
          <p:cNvPicPr preferRelativeResize="0"/>
          <p:nvPr/>
        </p:nvPicPr>
        <p:blipFill rotWithShape="1">
          <a:blip r:embed="rId4">
            <a:alphaModFix/>
          </a:blip>
          <a:srcRect b="0" l="0" r="0" t="0"/>
          <a:stretch/>
        </p:blipFill>
        <p:spPr>
          <a:xfrm>
            <a:off x="0" y="883699"/>
            <a:ext cx="5654748" cy="3955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 name="Shape 143"/>
        <p:cNvGrpSpPr/>
        <p:nvPr/>
      </p:nvGrpSpPr>
      <p:grpSpPr>
        <a:xfrm>
          <a:off x="0" y="0"/>
          <a:ext cx="0" cy="0"/>
          <a:chOff x="0" y="0"/>
          <a:chExt cx="0" cy="0"/>
        </a:xfrm>
      </p:grpSpPr>
      <p:sp>
        <p:nvSpPr>
          <p:cNvPr id="144" name="Google Shape;144;p3"/>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Version</a:t>
            </a:r>
            <a:endParaRPr b="1" i="0" sz="3000" u="none" cap="none" strike="noStrike">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4278E8"/>
              </a:solidFill>
              <a:latin typeface="Montserrat"/>
              <a:ea typeface="Montserrat"/>
              <a:cs typeface="Montserrat"/>
              <a:sym typeface="Montserrat"/>
            </a:endParaRPr>
          </a:p>
        </p:txBody>
      </p:sp>
      <p:cxnSp>
        <p:nvCxnSpPr>
          <p:cNvPr id="145" name="Google Shape;145;p3"/>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146" name="Google Shape;146;p3"/>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pic>
        <p:nvPicPr>
          <p:cNvPr id="147" name="Google Shape;147;p3"/>
          <p:cNvPicPr preferRelativeResize="0"/>
          <p:nvPr/>
        </p:nvPicPr>
        <p:blipFill rotWithShape="1">
          <a:blip r:embed="rId4">
            <a:alphaModFix/>
          </a:blip>
          <a:srcRect b="0" l="0" r="0" t="0"/>
          <a:stretch/>
        </p:blipFill>
        <p:spPr>
          <a:xfrm>
            <a:off x="0" y="921675"/>
            <a:ext cx="5732302" cy="4009249"/>
          </a:xfrm>
          <a:prstGeom prst="rect">
            <a:avLst/>
          </a:prstGeom>
          <a:noFill/>
          <a:ln>
            <a:noFill/>
          </a:ln>
        </p:spPr>
      </p:pic>
      <p:sp>
        <p:nvSpPr>
          <p:cNvPr id="148" name="Google Shape;148;p3"/>
          <p:cNvSpPr txBox="1"/>
          <p:nvPr/>
        </p:nvSpPr>
        <p:spPr>
          <a:xfrm>
            <a:off x="5278125" y="1140025"/>
            <a:ext cx="3714600" cy="235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	</a:t>
            </a:r>
            <a:r>
              <a:rPr b="0" i="0" lang="en-GB" sz="1600" u="none" cap="none" strike="noStrike">
                <a:solidFill>
                  <a:srgbClr val="CC0000"/>
                </a:solidFill>
                <a:latin typeface="Source Code Pro"/>
                <a:ea typeface="Source Code Pro"/>
                <a:cs typeface="Source Code Pro"/>
                <a:sym typeface="Source Code Pro"/>
              </a:rPr>
              <a:t>git --version</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4" name="Shape 384"/>
        <p:cNvGrpSpPr/>
        <p:nvPr/>
      </p:nvGrpSpPr>
      <p:grpSpPr>
        <a:xfrm>
          <a:off x="0" y="0"/>
          <a:ext cx="0" cy="0"/>
          <a:chOff x="0" y="0"/>
          <a:chExt cx="0" cy="0"/>
        </a:xfrm>
      </p:grpSpPr>
      <p:sp>
        <p:nvSpPr>
          <p:cNvPr id="385" name="Google Shape;385;p30"/>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push</a:t>
            </a:r>
            <a:endParaRPr b="1" i="0" sz="3000" u="none" cap="none" strike="noStrike">
              <a:solidFill>
                <a:srgbClr val="4278E8"/>
              </a:solidFill>
              <a:latin typeface="Montserrat"/>
              <a:ea typeface="Montserrat"/>
              <a:cs typeface="Montserrat"/>
              <a:sym typeface="Montserrat"/>
            </a:endParaRPr>
          </a:p>
        </p:txBody>
      </p:sp>
      <p:cxnSp>
        <p:nvCxnSpPr>
          <p:cNvPr id="386" name="Google Shape;386;p30"/>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387" name="Google Shape;387;p30"/>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sp>
        <p:nvSpPr>
          <p:cNvPr id="388" name="Google Shape;388;p30"/>
          <p:cNvSpPr txBox="1"/>
          <p:nvPr/>
        </p:nvSpPr>
        <p:spPr>
          <a:xfrm>
            <a:off x="5278125" y="972700"/>
            <a:ext cx="3816000" cy="39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After pushing, if you run </a:t>
            </a:r>
            <a:r>
              <a:rPr b="0" i="0" lang="en-GB" sz="1600" u="none" cap="none" strike="noStrike">
                <a:solidFill>
                  <a:srgbClr val="CC0000"/>
                </a:solidFill>
                <a:latin typeface="Source Code Pro"/>
                <a:ea typeface="Source Code Pro"/>
                <a:cs typeface="Source Code Pro"/>
                <a:sym typeface="Source Code Pro"/>
              </a:rPr>
              <a:t>git status </a:t>
            </a:r>
            <a:r>
              <a:rPr b="1" i="0" lang="en-GB" sz="1600" u="none" cap="none" strike="noStrike">
                <a:solidFill>
                  <a:schemeClr val="dk1"/>
                </a:solidFill>
                <a:latin typeface="Montserrat"/>
                <a:ea typeface="Montserrat"/>
                <a:cs typeface="Montserrat"/>
                <a:sym typeface="Montserrat"/>
              </a:rPr>
              <a:t>again, you will have a clean working tree.</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At this point you can start all over:</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330200" lvl="0" marL="457200" marR="0" rtl="0" algn="l">
              <a:lnSpc>
                <a:spcPct val="100000"/>
              </a:lnSpc>
              <a:spcBef>
                <a:spcPts val="0"/>
              </a:spcBef>
              <a:spcAft>
                <a:spcPts val="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Perform modifications</a:t>
            </a:r>
            <a:endParaRPr b="1" i="0" sz="1600" u="none" cap="none" strike="noStrike">
              <a:solidFill>
                <a:schemeClr val="dk1"/>
              </a:solidFill>
              <a:latin typeface="Montserrat"/>
              <a:ea typeface="Montserrat"/>
              <a:cs typeface="Montserrat"/>
              <a:sym typeface="Montserrat"/>
            </a:endParaRPr>
          </a:p>
          <a:p>
            <a:pPr indent="-330200" lvl="0" marL="457200" marR="0" rtl="0" algn="l">
              <a:lnSpc>
                <a:spcPct val="100000"/>
              </a:lnSpc>
              <a:spcBef>
                <a:spcPts val="0"/>
              </a:spcBef>
              <a:spcAft>
                <a:spcPts val="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Add those modifications to the staging area (</a:t>
            </a:r>
            <a:r>
              <a:rPr b="0" i="0" lang="en-GB" sz="1600" u="none" cap="none" strike="noStrike">
                <a:solidFill>
                  <a:srgbClr val="CC0000"/>
                </a:solidFill>
                <a:latin typeface="Source Code Pro"/>
                <a:ea typeface="Source Code Pro"/>
                <a:cs typeface="Source Code Pro"/>
                <a:sym typeface="Source Code Pro"/>
              </a:rPr>
              <a:t>git add</a:t>
            </a:r>
            <a:r>
              <a:rPr b="1" i="0" lang="en-GB" sz="1600" u="none" cap="none" strike="noStrike">
                <a:solidFill>
                  <a:schemeClr val="dk1"/>
                </a:solidFill>
                <a:latin typeface="Montserrat"/>
                <a:ea typeface="Montserrat"/>
                <a:cs typeface="Montserrat"/>
                <a:sym typeface="Montserrat"/>
              </a:rPr>
              <a:t>)</a:t>
            </a:r>
            <a:endParaRPr b="1" i="0" sz="1600" u="none" cap="none" strike="noStrike">
              <a:solidFill>
                <a:schemeClr val="dk1"/>
              </a:solidFill>
              <a:latin typeface="Montserrat"/>
              <a:ea typeface="Montserrat"/>
              <a:cs typeface="Montserrat"/>
              <a:sym typeface="Montserrat"/>
            </a:endParaRPr>
          </a:p>
          <a:p>
            <a:pPr indent="-330200" lvl="0" marL="457200" marR="0" rtl="0" algn="l">
              <a:lnSpc>
                <a:spcPct val="100000"/>
              </a:lnSpc>
              <a:spcBef>
                <a:spcPts val="0"/>
              </a:spcBef>
              <a:spcAft>
                <a:spcPts val="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Commit those modifications (</a:t>
            </a:r>
            <a:r>
              <a:rPr b="0" i="0" lang="en-GB" sz="1600" u="none" cap="none" strike="noStrike">
                <a:solidFill>
                  <a:srgbClr val="CC0000"/>
                </a:solidFill>
                <a:latin typeface="Source Code Pro"/>
                <a:ea typeface="Source Code Pro"/>
                <a:cs typeface="Source Code Pro"/>
                <a:sym typeface="Source Code Pro"/>
              </a:rPr>
              <a:t>git commit -m “message”</a:t>
            </a:r>
            <a:r>
              <a:rPr b="1" i="0" lang="en-GB" sz="1600" u="none" cap="none" strike="noStrike">
                <a:solidFill>
                  <a:schemeClr val="dk1"/>
                </a:solidFill>
                <a:latin typeface="Montserrat"/>
                <a:ea typeface="Montserrat"/>
                <a:cs typeface="Montserrat"/>
                <a:sym typeface="Montserrat"/>
              </a:rPr>
              <a:t>)</a:t>
            </a:r>
            <a:endParaRPr b="1" i="0" sz="1600" u="none" cap="none" strike="noStrike">
              <a:solidFill>
                <a:schemeClr val="dk1"/>
              </a:solidFill>
              <a:latin typeface="Montserrat"/>
              <a:ea typeface="Montserrat"/>
              <a:cs typeface="Montserrat"/>
              <a:sym typeface="Montserrat"/>
            </a:endParaRPr>
          </a:p>
          <a:p>
            <a:pPr indent="-330200" lvl="0" marL="457200" marR="0" rtl="0" algn="l">
              <a:lnSpc>
                <a:spcPct val="100000"/>
              </a:lnSpc>
              <a:spcBef>
                <a:spcPts val="0"/>
              </a:spcBef>
              <a:spcAft>
                <a:spcPts val="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Push those commits (</a:t>
            </a:r>
            <a:r>
              <a:rPr b="0" i="0" lang="en-GB" sz="1600" u="none" cap="none" strike="noStrike">
                <a:solidFill>
                  <a:srgbClr val="CC0000"/>
                </a:solidFill>
                <a:latin typeface="Source Code Pro"/>
                <a:ea typeface="Source Code Pro"/>
                <a:cs typeface="Source Code Pro"/>
                <a:sym typeface="Source Code Pro"/>
              </a:rPr>
              <a:t>git push</a:t>
            </a:r>
            <a:r>
              <a:rPr b="1" i="0" lang="en-GB" sz="1600" u="none" cap="none" strike="noStrike">
                <a:solidFill>
                  <a:schemeClr val="dk1"/>
                </a:solidFill>
                <a:latin typeface="Montserrat"/>
                <a:ea typeface="Montserrat"/>
                <a:cs typeface="Montserrat"/>
                <a:sym typeface="Montserrat"/>
              </a:rPr>
              <a:t>)</a:t>
            </a:r>
            <a:endParaRPr b="1" i="0" sz="1600" u="none" cap="none" strike="noStrike">
              <a:solidFill>
                <a:schemeClr val="dk1"/>
              </a:solidFill>
              <a:latin typeface="Montserrat"/>
              <a:ea typeface="Montserrat"/>
              <a:cs typeface="Montserrat"/>
              <a:sym typeface="Montserrat"/>
            </a:endParaRPr>
          </a:p>
        </p:txBody>
      </p:sp>
      <p:pic>
        <p:nvPicPr>
          <p:cNvPr id="389" name="Google Shape;389;p30"/>
          <p:cNvPicPr preferRelativeResize="0"/>
          <p:nvPr/>
        </p:nvPicPr>
        <p:blipFill rotWithShape="1">
          <a:blip r:embed="rId4">
            <a:alphaModFix/>
          </a:blip>
          <a:srcRect b="0" l="0" r="0" t="0"/>
          <a:stretch/>
        </p:blipFill>
        <p:spPr>
          <a:xfrm>
            <a:off x="0" y="807599"/>
            <a:ext cx="5654612" cy="3954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3" name="Shape 393"/>
        <p:cNvGrpSpPr/>
        <p:nvPr/>
      </p:nvGrpSpPr>
      <p:grpSpPr>
        <a:xfrm>
          <a:off x="0" y="0"/>
          <a:ext cx="0" cy="0"/>
          <a:chOff x="0" y="0"/>
          <a:chExt cx="0" cy="0"/>
        </a:xfrm>
      </p:grpSpPr>
      <p:sp>
        <p:nvSpPr>
          <p:cNvPr id="394" name="Google Shape;394;p31"/>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branch</a:t>
            </a:r>
            <a:endParaRPr b="1" i="0" sz="3000" u="none" cap="none" strike="noStrike">
              <a:solidFill>
                <a:srgbClr val="4278E8"/>
              </a:solidFill>
              <a:latin typeface="Montserrat"/>
              <a:ea typeface="Montserrat"/>
              <a:cs typeface="Montserrat"/>
              <a:sym typeface="Montserrat"/>
            </a:endParaRPr>
          </a:p>
        </p:txBody>
      </p:sp>
      <p:cxnSp>
        <p:nvCxnSpPr>
          <p:cNvPr id="395" name="Google Shape;395;p31"/>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396" name="Google Shape;396;p31"/>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sp>
        <p:nvSpPr>
          <p:cNvPr id="397" name="Google Shape;397;p31"/>
          <p:cNvSpPr txBox="1"/>
          <p:nvPr/>
        </p:nvSpPr>
        <p:spPr>
          <a:xfrm>
            <a:off x="5278125" y="972700"/>
            <a:ext cx="3816000" cy="39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How can we avoid to </a:t>
            </a:r>
            <a:r>
              <a:rPr b="0" i="0" lang="en-GB" sz="1600" u="none" cap="none" strike="noStrike">
                <a:solidFill>
                  <a:srgbClr val="CC0000"/>
                </a:solidFill>
                <a:latin typeface="Source Code Pro"/>
                <a:ea typeface="Source Code Pro"/>
                <a:cs typeface="Source Code Pro"/>
                <a:sym typeface="Source Code Pro"/>
              </a:rPr>
              <a:t>push</a:t>
            </a:r>
            <a:r>
              <a:rPr b="1" i="0" lang="en-GB" sz="1600" u="none" cap="none" strike="noStrike">
                <a:solidFill>
                  <a:schemeClr val="dk1"/>
                </a:solidFill>
                <a:latin typeface="Montserrat"/>
                <a:ea typeface="Montserrat"/>
                <a:cs typeface="Montserrat"/>
                <a:sym typeface="Montserrat"/>
              </a:rPr>
              <a:t> to the wrong remote / branch?</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Luckily, if you had set up the upstream branch of your local branch to match a remote branch, you can run only</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push</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And it will be automatically pushed to that branch already set up. Let's check that using</a:t>
            </a:r>
            <a:r>
              <a:rPr b="0" i="0" lang="en-GB" sz="1600" u="none" cap="none" strike="noStrike">
                <a:solidFill>
                  <a:srgbClr val="CC0000"/>
                </a:solidFill>
                <a:latin typeface="Source Code Pro"/>
                <a:ea typeface="Source Code Pro"/>
                <a:cs typeface="Source Code Pro"/>
                <a:sym typeface="Source Code Pro"/>
              </a:rPr>
              <a:t> git branch</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p:txBody>
      </p:sp>
      <p:pic>
        <p:nvPicPr>
          <p:cNvPr id="398" name="Google Shape;398;p31"/>
          <p:cNvPicPr preferRelativeResize="0"/>
          <p:nvPr/>
        </p:nvPicPr>
        <p:blipFill rotWithShape="1">
          <a:blip r:embed="rId4">
            <a:alphaModFix/>
          </a:blip>
          <a:srcRect b="0" l="0" r="0" t="0"/>
          <a:stretch/>
        </p:blipFill>
        <p:spPr>
          <a:xfrm>
            <a:off x="0" y="883699"/>
            <a:ext cx="5654748" cy="3955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2" name="Shape 402"/>
        <p:cNvGrpSpPr/>
        <p:nvPr/>
      </p:nvGrpSpPr>
      <p:grpSpPr>
        <a:xfrm>
          <a:off x="0" y="0"/>
          <a:ext cx="0" cy="0"/>
          <a:chOff x="0" y="0"/>
          <a:chExt cx="0" cy="0"/>
        </a:xfrm>
      </p:grpSpPr>
      <p:sp>
        <p:nvSpPr>
          <p:cNvPr id="403" name="Google Shape;403;p32"/>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branch</a:t>
            </a:r>
            <a:endParaRPr b="1" i="0" sz="3000" u="none" cap="none" strike="noStrike">
              <a:solidFill>
                <a:srgbClr val="4278E8"/>
              </a:solidFill>
              <a:latin typeface="Montserrat"/>
              <a:ea typeface="Montserrat"/>
              <a:cs typeface="Montserrat"/>
              <a:sym typeface="Montserrat"/>
            </a:endParaRPr>
          </a:p>
        </p:txBody>
      </p:sp>
      <p:cxnSp>
        <p:nvCxnSpPr>
          <p:cNvPr id="404" name="Google Shape;404;p32"/>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405" name="Google Shape;405;p32"/>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sp>
        <p:nvSpPr>
          <p:cNvPr id="406" name="Google Shape;406;p32"/>
          <p:cNvSpPr txBox="1"/>
          <p:nvPr/>
        </p:nvSpPr>
        <p:spPr>
          <a:xfrm>
            <a:off x="5278125" y="829450"/>
            <a:ext cx="3816000" cy="409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We can check information or perform modifications in the branch that we are standing by using </a:t>
            </a:r>
            <a:r>
              <a:rPr b="0" i="0" lang="en-GB" sz="1600" u="none" cap="none" strike="noStrike">
                <a:solidFill>
                  <a:srgbClr val="CC0000"/>
                </a:solidFill>
                <a:latin typeface="Source Code Pro"/>
                <a:ea typeface="Source Code Pro"/>
                <a:cs typeface="Source Code Pro"/>
                <a:sym typeface="Source Code Pro"/>
              </a:rPr>
              <a:t>git branch</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To retrieve the name of our local branch:</a:t>
            </a:r>
            <a:endParaRPr b="1" i="0" sz="1600" u="none" cap="none" strike="noStrike">
              <a:solidFill>
                <a:schemeClr val="dk1"/>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branch</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To retrieve the names of all our branches:</a:t>
            </a:r>
            <a:endParaRPr b="1" i="0" sz="1600" u="none" cap="none" strike="noStrike">
              <a:solidFill>
                <a:schemeClr val="dk1"/>
              </a:solidFill>
              <a:latin typeface="Montserrat"/>
              <a:ea typeface="Montserrat"/>
              <a:cs typeface="Montserrat"/>
              <a:sym typeface="Montserrat"/>
            </a:endParaRPr>
          </a:p>
          <a:p>
            <a:pPr indent="457200" lvl="0" marL="0" marR="0" rtl="0" algn="l">
              <a:lnSpc>
                <a:spcPct val="100000"/>
              </a:lnSpc>
              <a:spcBef>
                <a:spcPts val="0"/>
              </a:spcBef>
              <a:spcAft>
                <a:spcPts val="0"/>
              </a:spcAft>
              <a:buClr>
                <a:schemeClr val="dk1"/>
              </a:buClr>
              <a:buSzPts val="1100"/>
              <a:buFont typeface="Arial"/>
              <a:buNone/>
            </a:pPr>
            <a:r>
              <a:rPr b="0" i="0" lang="en-GB" sz="1600" u="none" cap="none" strike="noStrike">
                <a:solidFill>
                  <a:srgbClr val="CC0000"/>
                </a:solidFill>
                <a:latin typeface="Source Code Pro"/>
                <a:ea typeface="Source Code Pro"/>
                <a:cs typeface="Source Code Pro"/>
                <a:sym typeface="Source Code Pro"/>
              </a:rPr>
              <a:t>git branch -a</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1" i="0" lang="en-GB" sz="1600" u="none" cap="none" strike="noStrike">
                <a:solidFill>
                  <a:schemeClr val="dk1"/>
                </a:solidFill>
                <a:latin typeface="Montserrat"/>
                <a:ea typeface="Montserrat"/>
                <a:cs typeface="Montserrat"/>
                <a:sym typeface="Montserrat"/>
              </a:rPr>
              <a:t>To retrieve details of current branch:</a:t>
            </a:r>
            <a:endParaRPr b="1" i="0" sz="1600" u="none" cap="none" strike="noStrike">
              <a:solidFill>
                <a:schemeClr val="dk1"/>
              </a:solidFill>
              <a:latin typeface="Montserrat"/>
              <a:ea typeface="Montserrat"/>
              <a:cs typeface="Montserrat"/>
              <a:sym typeface="Montserrat"/>
            </a:endParaRPr>
          </a:p>
          <a:p>
            <a:pPr indent="457200" lvl="0" marL="0" marR="0" rtl="0" algn="l">
              <a:lnSpc>
                <a:spcPct val="100000"/>
              </a:lnSpc>
              <a:spcBef>
                <a:spcPts val="0"/>
              </a:spcBef>
              <a:spcAft>
                <a:spcPts val="0"/>
              </a:spcAft>
              <a:buClr>
                <a:schemeClr val="dk1"/>
              </a:buClr>
              <a:buSzPts val="1100"/>
              <a:buFont typeface="Arial"/>
              <a:buNone/>
            </a:pPr>
            <a:r>
              <a:rPr b="0" i="0" lang="en-GB" sz="1600" u="none" cap="none" strike="noStrike">
                <a:solidFill>
                  <a:srgbClr val="CC0000"/>
                </a:solidFill>
                <a:latin typeface="Source Code Pro"/>
                <a:ea typeface="Source Code Pro"/>
                <a:cs typeface="Source Code Pro"/>
                <a:sym typeface="Source Code Pro"/>
              </a:rPr>
              <a:t>git branch -vv</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p:txBody>
      </p:sp>
      <p:pic>
        <p:nvPicPr>
          <p:cNvPr id="407" name="Google Shape;407;p32"/>
          <p:cNvPicPr preferRelativeResize="0"/>
          <p:nvPr/>
        </p:nvPicPr>
        <p:blipFill rotWithShape="1">
          <a:blip r:embed="rId4">
            <a:alphaModFix/>
          </a:blip>
          <a:srcRect b="0" l="0" r="0" t="0"/>
          <a:stretch/>
        </p:blipFill>
        <p:spPr>
          <a:xfrm>
            <a:off x="0" y="841650"/>
            <a:ext cx="5669776" cy="39654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1" name="Shape 411"/>
        <p:cNvGrpSpPr/>
        <p:nvPr/>
      </p:nvGrpSpPr>
      <p:grpSpPr>
        <a:xfrm>
          <a:off x="0" y="0"/>
          <a:ext cx="0" cy="0"/>
          <a:chOff x="0" y="0"/>
          <a:chExt cx="0" cy="0"/>
        </a:xfrm>
      </p:grpSpPr>
      <p:sp>
        <p:nvSpPr>
          <p:cNvPr id="412" name="Google Shape;412;p33"/>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branch</a:t>
            </a:r>
            <a:endParaRPr b="1" i="0" sz="3000" u="none" cap="none" strike="noStrike">
              <a:solidFill>
                <a:srgbClr val="4278E8"/>
              </a:solidFill>
              <a:latin typeface="Montserrat"/>
              <a:ea typeface="Montserrat"/>
              <a:cs typeface="Montserrat"/>
              <a:sym typeface="Montserrat"/>
            </a:endParaRPr>
          </a:p>
        </p:txBody>
      </p:sp>
      <p:cxnSp>
        <p:nvCxnSpPr>
          <p:cNvPr id="413" name="Google Shape;413;p33"/>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414" name="Google Shape;414;p33"/>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sp>
        <p:nvSpPr>
          <p:cNvPr id="415" name="Google Shape;415;p33"/>
          <p:cNvSpPr txBox="1"/>
          <p:nvPr/>
        </p:nvSpPr>
        <p:spPr>
          <a:xfrm>
            <a:off x="4653950" y="387300"/>
            <a:ext cx="4440300" cy="454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From all this commands we understand that:</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330200" lvl="0" marL="457200" marR="0" rtl="0" algn="l">
              <a:lnSpc>
                <a:spcPct val="100000"/>
              </a:lnSpc>
              <a:spcBef>
                <a:spcPts val="0"/>
              </a:spcBef>
              <a:spcAft>
                <a:spcPts val="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Our local branch is named ‘main’ and that we are standing on it (the green one)</a:t>
            </a:r>
            <a:endParaRPr b="1" i="0" sz="1600" u="none" cap="none" strike="noStrike">
              <a:solidFill>
                <a:schemeClr val="dk1"/>
              </a:solidFill>
              <a:latin typeface="Montserrat"/>
              <a:ea typeface="Montserrat"/>
              <a:cs typeface="Montserrat"/>
              <a:sym typeface="Montserrat"/>
            </a:endParaRPr>
          </a:p>
          <a:p>
            <a:pPr indent="-330200" lvl="0" marL="457200" marR="0" rtl="0" algn="l">
              <a:lnSpc>
                <a:spcPct val="100000"/>
              </a:lnSpc>
              <a:spcBef>
                <a:spcPts val="0"/>
              </a:spcBef>
              <a:spcAft>
                <a:spcPts val="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That our local branch pushes/pulls to origin/main and the latest commit id and message</a:t>
            </a:r>
            <a:endParaRPr b="1" i="0" sz="1600" u="none" cap="none" strike="noStrike">
              <a:solidFill>
                <a:schemeClr val="dk1"/>
              </a:solidFill>
              <a:latin typeface="Montserrat"/>
              <a:ea typeface="Montserrat"/>
              <a:cs typeface="Montserrat"/>
              <a:sym typeface="Montserrat"/>
            </a:endParaRPr>
          </a:p>
          <a:p>
            <a:pPr indent="-330200" lvl="0" marL="457200" marR="0" rtl="0" algn="l">
              <a:lnSpc>
                <a:spcPct val="100000"/>
              </a:lnSpc>
              <a:spcBef>
                <a:spcPts val="0"/>
              </a:spcBef>
              <a:spcAft>
                <a:spcPts val="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That the HEAD (a pointer which indicates on which branch we stand) points to origin/main</a:t>
            </a:r>
            <a:endParaRPr b="1" i="0" sz="1600" u="none" cap="none" strike="noStrike">
              <a:solidFill>
                <a:schemeClr val="dk1"/>
              </a:solidFill>
              <a:latin typeface="Montserrat"/>
              <a:ea typeface="Montserrat"/>
              <a:cs typeface="Montserrat"/>
              <a:sym typeface="Montserrat"/>
            </a:endParaRPr>
          </a:p>
          <a:p>
            <a:pPr indent="-330200" lvl="0" marL="457200" marR="0" rtl="0" algn="l">
              <a:lnSpc>
                <a:spcPct val="100000"/>
              </a:lnSpc>
              <a:spcBef>
                <a:spcPts val="0"/>
              </a:spcBef>
              <a:spcAft>
                <a:spcPts val="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There are branches in the remote (a branch named ‘main’).</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p:txBody>
      </p:sp>
      <p:pic>
        <p:nvPicPr>
          <p:cNvPr id="416" name="Google Shape;416;p33"/>
          <p:cNvPicPr preferRelativeResize="0"/>
          <p:nvPr/>
        </p:nvPicPr>
        <p:blipFill rotWithShape="1">
          <a:blip r:embed="rId4">
            <a:alphaModFix/>
          </a:blip>
          <a:srcRect b="0" l="0" r="0" t="0"/>
          <a:stretch/>
        </p:blipFill>
        <p:spPr>
          <a:xfrm>
            <a:off x="-56502" y="829450"/>
            <a:ext cx="5008148" cy="43140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0" name="Shape 420"/>
        <p:cNvGrpSpPr/>
        <p:nvPr/>
      </p:nvGrpSpPr>
      <p:grpSpPr>
        <a:xfrm>
          <a:off x="0" y="0"/>
          <a:ext cx="0" cy="0"/>
          <a:chOff x="0" y="0"/>
          <a:chExt cx="0" cy="0"/>
        </a:xfrm>
      </p:grpSpPr>
      <p:sp>
        <p:nvSpPr>
          <p:cNvPr id="421" name="Google Shape;421;p34"/>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branch --set-upstream</a:t>
            </a:r>
            <a:endParaRPr b="1" i="0" sz="3000" u="none" cap="none" strike="noStrike">
              <a:solidFill>
                <a:srgbClr val="4278E8"/>
              </a:solidFill>
              <a:latin typeface="Montserrat"/>
              <a:ea typeface="Montserrat"/>
              <a:cs typeface="Montserrat"/>
              <a:sym typeface="Montserrat"/>
            </a:endParaRPr>
          </a:p>
        </p:txBody>
      </p:sp>
      <p:cxnSp>
        <p:nvCxnSpPr>
          <p:cNvPr id="422" name="Google Shape;422;p34"/>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423" name="Google Shape;423;p34"/>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sp>
        <p:nvSpPr>
          <p:cNvPr id="424" name="Google Shape;424;p34"/>
          <p:cNvSpPr txBox="1"/>
          <p:nvPr/>
        </p:nvSpPr>
        <p:spPr>
          <a:xfrm>
            <a:off x="4653950" y="829450"/>
            <a:ext cx="4440300" cy="409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If for any reason our local branch ‘main’ doesn’t have as ‘upstream’ origin/main (or any other branch in the remote) we can fix it by assigning it:</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branch -u &lt;remote_name&gt;/&lt;remote_branch&gt;</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In our case:</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GB" sz="1600" u="none" cap="none" strike="noStrike">
                <a:solidFill>
                  <a:srgbClr val="CC0000"/>
                </a:solidFill>
                <a:latin typeface="Source Code Pro"/>
                <a:ea typeface="Source Code Pro"/>
                <a:cs typeface="Source Code Pro"/>
                <a:sym typeface="Source Code Pro"/>
              </a:rPr>
              <a:t>git branch -u </a:t>
            </a:r>
            <a:r>
              <a:rPr b="1" i="0" lang="en-GB" sz="1600" u="none" cap="none" strike="noStrike">
                <a:solidFill>
                  <a:srgbClr val="CC0000"/>
                </a:solidFill>
                <a:latin typeface="Source Code Pro"/>
                <a:ea typeface="Source Code Pro"/>
                <a:cs typeface="Source Code Pro"/>
                <a:sym typeface="Source Code Pro"/>
              </a:rPr>
              <a:t>origin/main</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The </a:t>
            </a:r>
            <a:r>
              <a:rPr b="0" i="0" lang="en-GB" sz="1600" u="none" cap="none" strike="noStrike">
                <a:solidFill>
                  <a:srgbClr val="CC0000"/>
                </a:solidFill>
                <a:latin typeface="Source Code Pro"/>
                <a:ea typeface="Source Code Pro"/>
                <a:cs typeface="Source Code Pro"/>
                <a:sym typeface="Source Code Pro"/>
              </a:rPr>
              <a:t>-u </a:t>
            </a:r>
            <a:r>
              <a:rPr b="1" i="0" lang="en-GB" sz="1600" u="none" cap="none" strike="noStrike">
                <a:solidFill>
                  <a:schemeClr val="dk1"/>
                </a:solidFill>
                <a:latin typeface="Montserrat"/>
                <a:ea typeface="Montserrat"/>
                <a:cs typeface="Montserrat"/>
                <a:sym typeface="Montserrat"/>
              </a:rPr>
              <a:t>stands for</a:t>
            </a:r>
            <a:r>
              <a:rPr b="0" i="0" lang="en-GB" sz="1600" u="none" cap="none" strike="noStrike">
                <a:solidFill>
                  <a:srgbClr val="CC0000"/>
                </a:solidFill>
                <a:latin typeface="Source Code Pro"/>
                <a:ea typeface="Source Code Pro"/>
                <a:cs typeface="Source Code Pro"/>
                <a:sym typeface="Source Code Pro"/>
              </a:rPr>
              <a:t> --set-upstream</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Have in mind that in order for this command to work, the remote branch needs to exist before hand.</a:t>
            </a:r>
            <a:endParaRPr b="1" i="0" sz="1600" u="none" cap="none" strike="noStrike">
              <a:solidFill>
                <a:schemeClr val="dk1"/>
              </a:solidFill>
              <a:latin typeface="Montserrat"/>
              <a:ea typeface="Montserrat"/>
              <a:cs typeface="Montserrat"/>
              <a:sym typeface="Montserrat"/>
            </a:endParaRPr>
          </a:p>
        </p:txBody>
      </p:sp>
      <p:pic>
        <p:nvPicPr>
          <p:cNvPr id="425" name="Google Shape;425;p34"/>
          <p:cNvPicPr preferRelativeResize="0"/>
          <p:nvPr/>
        </p:nvPicPr>
        <p:blipFill rotWithShape="1">
          <a:blip r:embed="rId4">
            <a:alphaModFix/>
          </a:blip>
          <a:srcRect b="0" l="0" r="0" t="0"/>
          <a:stretch/>
        </p:blipFill>
        <p:spPr>
          <a:xfrm>
            <a:off x="0" y="829450"/>
            <a:ext cx="5008151" cy="43140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9" name="Shape 429"/>
        <p:cNvGrpSpPr/>
        <p:nvPr/>
      </p:nvGrpSpPr>
      <p:grpSpPr>
        <a:xfrm>
          <a:off x="0" y="0"/>
          <a:ext cx="0" cy="0"/>
          <a:chOff x="0" y="0"/>
          <a:chExt cx="0" cy="0"/>
        </a:xfrm>
      </p:grpSpPr>
      <p:sp>
        <p:nvSpPr>
          <p:cNvPr id="430" name="Google Shape;430;p35"/>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Wrapping up</a:t>
            </a:r>
            <a:endParaRPr b="1" i="0" sz="3000" u="none" cap="none" strike="noStrike">
              <a:solidFill>
                <a:srgbClr val="4278E8"/>
              </a:solidFill>
              <a:latin typeface="Montserrat"/>
              <a:ea typeface="Montserrat"/>
              <a:cs typeface="Montserrat"/>
              <a:sym typeface="Montserrat"/>
            </a:endParaRPr>
          </a:p>
        </p:txBody>
      </p:sp>
      <p:cxnSp>
        <p:nvCxnSpPr>
          <p:cNvPr id="431" name="Google Shape;431;p35"/>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432" name="Google Shape;432;p35"/>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sp>
        <p:nvSpPr>
          <p:cNvPr id="433" name="Google Shape;433;p35"/>
          <p:cNvSpPr txBox="1"/>
          <p:nvPr/>
        </p:nvSpPr>
        <p:spPr>
          <a:xfrm>
            <a:off x="285400" y="1021200"/>
            <a:ext cx="8673900" cy="4020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000000"/>
              </a:buClr>
              <a:buSzPts val="1600"/>
              <a:buFont typeface="Montserrat"/>
              <a:buChar char="●"/>
            </a:pPr>
            <a:r>
              <a:rPr b="1" i="0" lang="en-GB" sz="1600" u="none" cap="none" strike="noStrike">
                <a:solidFill>
                  <a:srgbClr val="000000"/>
                </a:solidFill>
                <a:latin typeface="Montserrat"/>
                <a:ea typeface="Montserrat"/>
                <a:cs typeface="Montserrat"/>
                <a:sym typeface="Montserrat"/>
              </a:rPr>
              <a:t>We configured the Git Credentials</a:t>
            </a:r>
            <a:endParaRPr b="1" i="0" sz="1600" u="none" cap="none" strike="noStrike">
              <a:solidFill>
                <a:srgbClr val="000000"/>
              </a:solidFill>
              <a:latin typeface="Montserrat"/>
              <a:ea typeface="Montserrat"/>
              <a:cs typeface="Montserrat"/>
              <a:sym typeface="Montserrat"/>
            </a:endParaRPr>
          </a:p>
          <a:p>
            <a:pPr indent="-330200" lvl="0" marL="457200" marR="0" rtl="0" algn="l">
              <a:lnSpc>
                <a:spcPct val="150000"/>
              </a:lnSpc>
              <a:spcBef>
                <a:spcPts val="0"/>
              </a:spcBef>
              <a:spcAft>
                <a:spcPts val="0"/>
              </a:spcAft>
              <a:buClr>
                <a:srgbClr val="000000"/>
              </a:buClr>
              <a:buSzPts val="1600"/>
              <a:buFont typeface="Montserrat"/>
              <a:buChar char="●"/>
            </a:pPr>
            <a:r>
              <a:rPr b="1" i="0" lang="en-GB" sz="1600" u="none" cap="none" strike="noStrike">
                <a:solidFill>
                  <a:srgbClr val="000000"/>
                </a:solidFill>
                <a:latin typeface="Montserrat"/>
                <a:ea typeface="Montserrat"/>
                <a:cs typeface="Montserrat"/>
                <a:sym typeface="Montserrat"/>
              </a:rPr>
              <a:t>Initialized a repository (git init, git remote, git clone)</a:t>
            </a:r>
            <a:endParaRPr b="1" i="0" sz="1600" u="none" cap="none" strike="noStrike">
              <a:solidFill>
                <a:srgbClr val="000000"/>
              </a:solidFill>
              <a:latin typeface="Montserrat"/>
              <a:ea typeface="Montserrat"/>
              <a:cs typeface="Montserrat"/>
              <a:sym typeface="Montserrat"/>
            </a:endParaRPr>
          </a:p>
          <a:p>
            <a:pPr indent="-330200" lvl="0" marL="457200" marR="0" rtl="0" algn="l">
              <a:lnSpc>
                <a:spcPct val="150000"/>
              </a:lnSpc>
              <a:spcBef>
                <a:spcPts val="0"/>
              </a:spcBef>
              <a:spcAft>
                <a:spcPts val="0"/>
              </a:spcAft>
              <a:buClr>
                <a:srgbClr val="000000"/>
              </a:buClr>
              <a:buSzPts val="1600"/>
              <a:buFont typeface="Montserrat"/>
              <a:buChar char="●"/>
            </a:pPr>
            <a:r>
              <a:rPr b="1" i="0" lang="en-GB" sz="1600" u="none" cap="none" strike="noStrike">
                <a:solidFill>
                  <a:srgbClr val="000000"/>
                </a:solidFill>
                <a:latin typeface="Montserrat"/>
                <a:ea typeface="Montserrat"/>
                <a:cs typeface="Montserrat"/>
                <a:sym typeface="Montserrat"/>
              </a:rPr>
              <a:t>We learnt how to create organized commits (git add, git commit)</a:t>
            </a:r>
            <a:endParaRPr b="1" i="0" sz="1600" u="none" cap="none" strike="noStrike">
              <a:solidFill>
                <a:srgbClr val="000000"/>
              </a:solidFill>
              <a:latin typeface="Montserrat"/>
              <a:ea typeface="Montserrat"/>
              <a:cs typeface="Montserrat"/>
              <a:sym typeface="Montserrat"/>
            </a:endParaRPr>
          </a:p>
          <a:p>
            <a:pPr indent="-330200" lvl="0" marL="457200" marR="0" rtl="0" algn="l">
              <a:lnSpc>
                <a:spcPct val="150000"/>
              </a:lnSpc>
              <a:spcBef>
                <a:spcPts val="0"/>
              </a:spcBef>
              <a:spcAft>
                <a:spcPts val="0"/>
              </a:spcAft>
              <a:buClr>
                <a:srgbClr val="000000"/>
              </a:buClr>
              <a:buSzPts val="1600"/>
              <a:buFont typeface="Montserrat"/>
              <a:buChar char="●"/>
            </a:pPr>
            <a:r>
              <a:rPr b="1" i="0" lang="en-GB" sz="1600" u="none" cap="none" strike="noStrike">
                <a:solidFill>
                  <a:srgbClr val="000000"/>
                </a:solidFill>
                <a:latin typeface="Montserrat"/>
                <a:ea typeface="Montserrat"/>
                <a:cs typeface="Montserrat"/>
                <a:sym typeface="Montserrat"/>
              </a:rPr>
              <a:t>We learnt to fetch remote’s commits (git pull) and to publish local commits (git push). We also learnt to set the upstream branch if needed.</a:t>
            </a:r>
            <a:endParaRPr b="1" i="0" sz="1600" u="none" cap="none" strike="noStrike">
              <a:solidFill>
                <a:srgbClr val="000000"/>
              </a:solidFill>
              <a:latin typeface="Montserrat"/>
              <a:ea typeface="Montserrat"/>
              <a:cs typeface="Montserrat"/>
              <a:sym typeface="Montserrat"/>
            </a:endParaRPr>
          </a:p>
          <a:p>
            <a:pPr indent="-330200" lvl="0" marL="457200" marR="0" rtl="0" algn="l">
              <a:lnSpc>
                <a:spcPct val="150000"/>
              </a:lnSpc>
              <a:spcBef>
                <a:spcPts val="0"/>
              </a:spcBef>
              <a:spcAft>
                <a:spcPts val="0"/>
              </a:spcAft>
              <a:buClr>
                <a:srgbClr val="000000"/>
              </a:buClr>
              <a:buSzPts val="1600"/>
              <a:buFont typeface="Montserrat"/>
              <a:buChar char="●"/>
            </a:pPr>
            <a:r>
              <a:rPr b="1" i="0" lang="en-GB" sz="1600" u="none" cap="none" strike="noStrike">
                <a:solidFill>
                  <a:srgbClr val="000000"/>
                </a:solidFill>
                <a:latin typeface="Montserrat"/>
                <a:ea typeface="Montserrat"/>
                <a:cs typeface="Montserrat"/>
                <a:sym typeface="Montserrat"/>
              </a:rPr>
              <a:t>We learnt to check where are we standing (git branch, git status)</a:t>
            </a:r>
            <a:endParaRPr b="1"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7" name="Shape 437"/>
        <p:cNvGrpSpPr/>
        <p:nvPr/>
      </p:nvGrpSpPr>
      <p:grpSpPr>
        <a:xfrm>
          <a:off x="0" y="0"/>
          <a:ext cx="0" cy="0"/>
          <a:chOff x="0" y="0"/>
          <a:chExt cx="0" cy="0"/>
        </a:xfrm>
      </p:grpSpPr>
      <p:sp>
        <p:nvSpPr>
          <p:cNvPr id="438" name="Google Shape;438;p36"/>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Resources</a:t>
            </a:r>
            <a:endParaRPr b="1" i="0" sz="3000" u="none" cap="none" strike="noStrike">
              <a:solidFill>
                <a:srgbClr val="4278E8"/>
              </a:solidFill>
              <a:latin typeface="Montserrat"/>
              <a:ea typeface="Montserrat"/>
              <a:cs typeface="Montserrat"/>
              <a:sym typeface="Montserrat"/>
            </a:endParaRPr>
          </a:p>
        </p:txBody>
      </p:sp>
      <p:cxnSp>
        <p:nvCxnSpPr>
          <p:cNvPr id="439" name="Google Shape;439;p36"/>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440" name="Google Shape;440;p36"/>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sp>
        <p:nvSpPr>
          <p:cNvPr id="441" name="Google Shape;441;p36"/>
          <p:cNvSpPr txBox="1"/>
          <p:nvPr/>
        </p:nvSpPr>
        <p:spPr>
          <a:xfrm>
            <a:off x="367950" y="1150825"/>
            <a:ext cx="8726100" cy="377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GB" sz="1600" u="none" cap="none" strike="noStrike">
                <a:solidFill>
                  <a:schemeClr val="dk1"/>
                </a:solidFill>
                <a:latin typeface="Montserrat"/>
                <a:ea typeface="Montserrat"/>
                <a:cs typeface="Montserrat"/>
                <a:sym typeface="Montserrat"/>
              </a:rPr>
              <a:t>Git explained by Attlasian: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GB" sz="1600" u="sng" cap="none" strike="noStrike">
                <a:solidFill>
                  <a:schemeClr val="hlink"/>
                </a:solidFill>
                <a:latin typeface="Montserrat"/>
                <a:ea typeface="Montserrat"/>
                <a:cs typeface="Montserrat"/>
                <a:sym typeface="Montserrat"/>
                <a:hlinkClick r:id="rId4"/>
              </a:rPr>
              <a:t>https://www.atlassian.com/git</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Git basics:</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sng" cap="none" strike="noStrike">
                <a:solidFill>
                  <a:schemeClr val="hlink"/>
                </a:solidFill>
                <a:latin typeface="Montserrat"/>
                <a:ea typeface="Montserrat"/>
                <a:cs typeface="Montserrat"/>
                <a:sym typeface="Montserrat"/>
                <a:hlinkClick r:id="rId5"/>
              </a:rPr>
              <a:t>https://www.freecodecamp.org/news/learn-the-basics-of-git-in-under-10-minutes-da548267cc91/</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Intro to Git and GitHub for Beginners (Tutorial)</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sng" cap="none" strike="noStrike">
                <a:solidFill>
                  <a:schemeClr val="hlink"/>
                </a:solidFill>
                <a:latin typeface="Montserrat"/>
                <a:ea typeface="Montserrat"/>
                <a:cs typeface="Montserrat"/>
                <a:sym typeface="Montserrat"/>
                <a:hlinkClick r:id="rId6"/>
              </a:rPr>
              <a:t>https://product.hubspot.com/blog/git-and-github-tutorial-for-beginners</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A simple guide to git commands:</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sng" cap="none" strike="noStrike">
                <a:solidFill>
                  <a:schemeClr val="hlink"/>
                </a:solidFill>
                <a:latin typeface="Montserrat"/>
                <a:ea typeface="Montserrat"/>
                <a:cs typeface="Montserrat"/>
                <a:sym typeface="Montserrat"/>
                <a:hlinkClick r:id="rId7"/>
              </a:rPr>
              <a:t>https://rogerdudler.github.io/git-guide/</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2" name="Shape 152"/>
        <p:cNvGrpSpPr/>
        <p:nvPr/>
      </p:nvGrpSpPr>
      <p:grpSpPr>
        <a:xfrm>
          <a:off x="0" y="0"/>
          <a:ext cx="0" cy="0"/>
          <a:chOff x="0" y="0"/>
          <a:chExt cx="0" cy="0"/>
        </a:xfrm>
      </p:grpSpPr>
      <p:sp>
        <p:nvSpPr>
          <p:cNvPr id="153" name="Google Shape;153;p4"/>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config: Tell git who you are</a:t>
            </a:r>
            <a:endParaRPr b="1" i="0" sz="3000" u="none" cap="none" strike="noStrike">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4278E8"/>
              </a:solidFill>
              <a:latin typeface="Montserrat"/>
              <a:ea typeface="Montserrat"/>
              <a:cs typeface="Montserrat"/>
              <a:sym typeface="Montserrat"/>
            </a:endParaRPr>
          </a:p>
        </p:txBody>
      </p:sp>
      <p:cxnSp>
        <p:nvCxnSpPr>
          <p:cNvPr id="154" name="Google Shape;154;p4"/>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155" name="Google Shape;155;p4"/>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sp>
        <p:nvSpPr>
          <p:cNvPr id="156" name="Google Shape;156;p4"/>
          <p:cNvSpPr txBox="1"/>
          <p:nvPr/>
        </p:nvSpPr>
        <p:spPr>
          <a:xfrm>
            <a:off x="414725" y="1013900"/>
            <a:ext cx="8577900" cy="375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For first and only time, let’s set up who we are for git.</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330200" lvl="0" marL="457200" marR="0" rtl="0" algn="l">
              <a:lnSpc>
                <a:spcPct val="100000"/>
              </a:lnSpc>
              <a:spcBef>
                <a:spcPts val="0"/>
              </a:spcBef>
              <a:spcAft>
                <a:spcPts val="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Name: Should be your git username</a:t>
            </a:r>
            <a:endParaRPr b="1" i="0" sz="1600" u="none" cap="none" strike="noStrike">
              <a:solidFill>
                <a:schemeClr val="dk1"/>
              </a:solidFill>
              <a:latin typeface="Montserrat"/>
              <a:ea typeface="Montserrat"/>
              <a:cs typeface="Montserrat"/>
              <a:sym typeface="Montserrat"/>
            </a:endParaRPr>
          </a:p>
          <a:p>
            <a:pPr indent="-330200" lvl="0" marL="457200" marR="0" rtl="0" algn="l">
              <a:lnSpc>
                <a:spcPct val="100000"/>
              </a:lnSpc>
              <a:spcBef>
                <a:spcPts val="0"/>
              </a:spcBef>
              <a:spcAft>
                <a:spcPts val="0"/>
              </a:spcAft>
              <a:buClr>
                <a:schemeClr val="dk1"/>
              </a:buClr>
              <a:buSzPts val="1600"/>
              <a:buFont typeface="Montserrat"/>
              <a:buChar char="●"/>
            </a:pPr>
            <a:r>
              <a:rPr b="1" i="0" lang="en-GB" sz="1600" u="none" cap="none" strike="noStrike">
                <a:solidFill>
                  <a:schemeClr val="dk1"/>
                </a:solidFill>
                <a:latin typeface="Montserrat"/>
                <a:ea typeface="Montserrat"/>
                <a:cs typeface="Montserrat"/>
                <a:sym typeface="Montserrat"/>
              </a:rPr>
              <a:t>Email: Should be the same email you used for creating your github account.</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config --global user.name "&lt;YOUR_USER&gt;"</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45720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config --global user.email "&lt;YOUR_ACCOUNT_EMAIL&gt;"</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To see only the value, don’t pass a string as parameter:</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git config -- global user.email </a:t>
            </a:r>
            <a:r>
              <a:rPr b="1" i="0" lang="en-GB" sz="1600" u="none" cap="none" strike="noStrike">
                <a:solidFill>
                  <a:schemeClr val="dk1"/>
                </a:solidFill>
                <a:latin typeface="Montserrat"/>
                <a:ea typeface="Montserrat"/>
                <a:cs typeface="Montserrat"/>
                <a:sym typeface="Montserrat"/>
              </a:rPr>
              <a:t>=&gt; Will show only the email</a:t>
            </a:r>
            <a:endParaRPr b="0" i="0" sz="1600" u="none" cap="none" strike="noStrike">
              <a:solidFill>
                <a:srgbClr val="CC0000"/>
              </a:solidFill>
              <a:latin typeface="Source Code Pro"/>
              <a:ea typeface="Source Code Pro"/>
              <a:cs typeface="Source Code Pro"/>
              <a:sym typeface="Source Code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0" name="Shape 160"/>
        <p:cNvGrpSpPr/>
        <p:nvPr/>
      </p:nvGrpSpPr>
      <p:grpSpPr>
        <a:xfrm>
          <a:off x="0" y="0"/>
          <a:ext cx="0" cy="0"/>
          <a:chOff x="0" y="0"/>
          <a:chExt cx="0" cy="0"/>
        </a:xfrm>
      </p:grpSpPr>
      <p:pic>
        <p:nvPicPr>
          <p:cNvPr id="161" name="Google Shape;161;p5"/>
          <p:cNvPicPr preferRelativeResize="0"/>
          <p:nvPr/>
        </p:nvPicPr>
        <p:blipFill rotWithShape="1">
          <a:blip r:embed="rId3">
            <a:alphaModFix/>
          </a:blip>
          <a:srcRect b="0" l="0" r="0" t="0"/>
          <a:stretch/>
        </p:blipFill>
        <p:spPr>
          <a:xfrm>
            <a:off x="0" y="905645"/>
            <a:ext cx="5732299" cy="4009254"/>
          </a:xfrm>
          <a:prstGeom prst="rect">
            <a:avLst/>
          </a:prstGeom>
          <a:noFill/>
          <a:ln>
            <a:noFill/>
          </a:ln>
        </p:spPr>
      </p:pic>
      <p:sp>
        <p:nvSpPr>
          <p:cNvPr id="162" name="Google Shape;162;p5"/>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config: Tell git who you are</a:t>
            </a:r>
            <a:endParaRPr b="1" i="0" sz="3000" u="none" cap="none" strike="noStrike">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4278E8"/>
              </a:solidFill>
              <a:latin typeface="Montserrat"/>
              <a:ea typeface="Montserrat"/>
              <a:cs typeface="Montserrat"/>
              <a:sym typeface="Montserrat"/>
            </a:endParaRPr>
          </a:p>
        </p:txBody>
      </p:sp>
      <p:cxnSp>
        <p:nvCxnSpPr>
          <p:cNvPr id="163" name="Google Shape;163;p5"/>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164" name="Google Shape;164;p5"/>
          <p:cNvPicPr preferRelativeResize="0"/>
          <p:nvPr/>
        </p:nvPicPr>
        <p:blipFill rotWithShape="1">
          <a:blip r:embed="rId4">
            <a:alphaModFix/>
          </a:blip>
          <a:srcRect b="0" l="0" r="0" t="0"/>
          <a:stretch/>
        </p:blipFill>
        <p:spPr>
          <a:xfrm>
            <a:off x="8029575" y="4633775"/>
            <a:ext cx="1019175" cy="408450"/>
          </a:xfrm>
          <a:prstGeom prst="rect">
            <a:avLst/>
          </a:prstGeom>
          <a:noFill/>
          <a:ln>
            <a:noFill/>
          </a:ln>
        </p:spPr>
      </p:pic>
      <p:sp>
        <p:nvSpPr>
          <p:cNvPr id="165" name="Google Shape;165;p5"/>
          <p:cNvSpPr txBox="1"/>
          <p:nvPr/>
        </p:nvSpPr>
        <p:spPr>
          <a:xfrm>
            <a:off x="5278125" y="1140025"/>
            <a:ext cx="3714600" cy="382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Let’s seth both settings:</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GB" sz="1600" u="none" cap="none" strike="noStrike">
                <a:solidFill>
                  <a:srgbClr val="CC0000"/>
                </a:solidFill>
                <a:latin typeface="Source Code Pro"/>
                <a:ea typeface="Source Code Pro"/>
                <a:cs typeface="Source Code Pro"/>
                <a:sym typeface="Source Code Pro"/>
              </a:rPr>
              <a:t>git config --global user.name "&lt;YOUR_USER&gt;"</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chemeClr val="dk1"/>
              </a:buClr>
              <a:buSzPts val="1100"/>
              <a:buFont typeface="Arial"/>
              <a:buNone/>
            </a:pPr>
            <a:r>
              <a:rPr b="0" i="0" lang="en-GB" sz="1600" u="none" cap="none" strike="noStrike">
                <a:solidFill>
                  <a:srgbClr val="CC0000"/>
                </a:solidFill>
                <a:latin typeface="Source Code Pro"/>
                <a:ea typeface="Source Code Pro"/>
                <a:cs typeface="Source Code Pro"/>
                <a:sym typeface="Source Code Pro"/>
              </a:rPr>
              <a:t>git config --global user.email "&lt;YOUR_ACCOUNT_EMAIL&gt;"</a:t>
            </a:r>
            <a:endParaRPr b="1"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9" name="Shape 169"/>
        <p:cNvGrpSpPr/>
        <p:nvPr/>
      </p:nvGrpSpPr>
      <p:grpSpPr>
        <a:xfrm>
          <a:off x="0" y="0"/>
          <a:ext cx="0" cy="0"/>
          <a:chOff x="0" y="0"/>
          <a:chExt cx="0" cy="0"/>
        </a:xfrm>
      </p:grpSpPr>
      <p:pic>
        <p:nvPicPr>
          <p:cNvPr id="170" name="Google Shape;170;p6"/>
          <p:cNvPicPr preferRelativeResize="0"/>
          <p:nvPr/>
        </p:nvPicPr>
        <p:blipFill rotWithShape="1">
          <a:blip r:embed="rId3">
            <a:alphaModFix/>
          </a:blip>
          <a:srcRect b="0" l="0" r="0" t="0"/>
          <a:stretch/>
        </p:blipFill>
        <p:spPr>
          <a:xfrm>
            <a:off x="1" y="921670"/>
            <a:ext cx="5732299" cy="4009257"/>
          </a:xfrm>
          <a:prstGeom prst="rect">
            <a:avLst/>
          </a:prstGeom>
          <a:noFill/>
          <a:ln>
            <a:noFill/>
          </a:ln>
        </p:spPr>
      </p:pic>
      <p:sp>
        <p:nvSpPr>
          <p:cNvPr id="171" name="Google Shape;171;p6"/>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Navigating to a directory</a:t>
            </a:r>
            <a:endParaRPr b="1" i="0" sz="3000" u="none" cap="none" strike="noStrike">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4278E8"/>
              </a:solidFill>
              <a:latin typeface="Montserrat"/>
              <a:ea typeface="Montserrat"/>
              <a:cs typeface="Montserrat"/>
              <a:sym typeface="Montserrat"/>
            </a:endParaRPr>
          </a:p>
        </p:txBody>
      </p:sp>
      <p:cxnSp>
        <p:nvCxnSpPr>
          <p:cNvPr id="172" name="Google Shape;172;p6"/>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173" name="Google Shape;173;p6"/>
          <p:cNvPicPr preferRelativeResize="0"/>
          <p:nvPr/>
        </p:nvPicPr>
        <p:blipFill rotWithShape="1">
          <a:blip r:embed="rId4">
            <a:alphaModFix/>
          </a:blip>
          <a:srcRect b="0" l="0" r="0" t="0"/>
          <a:stretch/>
        </p:blipFill>
        <p:spPr>
          <a:xfrm>
            <a:off x="8029575" y="4633775"/>
            <a:ext cx="1019175" cy="408450"/>
          </a:xfrm>
          <a:prstGeom prst="rect">
            <a:avLst/>
          </a:prstGeom>
          <a:noFill/>
          <a:ln>
            <a:noFill/>
          </a:ln>
        </p:spPr>
      </p:pic>
      <p:sp>
        <p:nvSpPr>
          <p:cNvPr id="174" name="Google Shape;174;p6"/>
          <p:cNvSpPr txBox="1"/>
          <p:nvPr/>
        </p:nvSpPr>
        <p:spPr>
          <a:xfrm>
            <a:off x="5278125" y="1140025"/>
            <a:ext cx="3714600" cy="382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Terminal windows are always open at a directory. If you see this symbol (named tild):</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1" i="0" lang="en-GB" sz="1600" u="none" cap="none" strike="noStrike">
                <a:solidFill>
                  <a:schemeClr val="dk1"/>
                </a:solidFill>
                <a:latin typeface="Montserrat"/>
                <a:ea typeface="Montserrat"/>
                <a:cs typeface="Montserrat"/>
                <a:sym typeface="Montserrat"/>
              </a:rPr>
              <a:t>	</a:t>
            </a:r>
            <a:r>
              <a:rPr b="0" i="0" lang="en-GB" sz="1600" u="none" cap="none" strike="noStrike">
                <a:solidFill>
                  <a:srgbClr val="CC0000"/>
                </a:solidFill>
                <a:latin typeface="Source Code Pro"/>
                <a:ea typeface="Source Code Pro"/>
                <a:cs typeface="Source Code Pro"/>
                <a:sym typeface="Source Code Pro"/>
              </a:rPr>
              <a:t>~</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It means you are in your ‘HOME’ directory. You can check the address of that directory by using:</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	</a:t>
            </a:r>
            <a:r>
              <a:rPr b="0" i="0" lang="en-GB" sz="1600" u="none" cap="none" strike="noStrike">
                <a:solidFill>
                  <a:srgbClr val="CC0000"/>
                </a:solidFill>
                <a:latin typeface="Source Code Pro"/>
                <a:ea typeface="Source Code Pro"/>
                <a:cs typeface="Source Code Pro"/>
                <a:sym typeface="Source Code Pro"/>
              </a:rPr>
              <a:t>pwd</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8" name="Shape 178"/>
        <p:cNvGrpSpPr/>
        <p:nvPr/>
      </p:nvGrpSpPr>
      <p:grpSpPr>
        <a:xfrm>
          <a:off x="0" y="0"/>
          <a:ext cx="0" cy="0"/>
          <a:chOff x="0" y="0"/>
          <a:chExt cx="0" cy="0"/>
        </a:xfrm>
      </p:grpSpPr>
      <p:pic>
        <p:nvPicPr>
          <p:cNvPr id="179" name="Google Shape;179;p7"/>
          <p:cNvPicPr preferRelativeResize="0"/>
          <p:nvPr/>
        </p:nvPicPr>
        <p:blipFill rotWithShape="1">
          <a:blip r:embed="rId3">
            <a:alphaModFix/>
          </a:blip>
          <a:srcRect b="0" l="0" r="0" t="0"/>
          <a:stretch/>
        </p:blipFill>
        <p:spPr>
          <a:xfrm>
            <a:off x="0" y="921675"/>
            <a:ext cx="5732288" cy="4009249"/>
          </a:xfrm>
          <a:prstGeom prst="rect">
            <a:avLst/>
          </a:prstGeom>
          <a:noFill/>
          <a:ln>
            <a:noFill/>
          </a:ln>
        </p:spPr>
      </p:pic>
      <p:sp>
        <p:nvSpPr>
          <p:cNvPr id="180" name="Google Shape;180;p7"/>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Navigating to a directory</a:t>
            </a:r>
            <a:endParaRPr b="1" i="0" sz="3000" u="none" cap="none" strike="noStrike">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4278E8"/>
              </a:solidFill>
              <a:latin typeface="Montserrat"/>
              <a:ea typeface="Montserrat"/>
              <a:cs typeface="Montserrat"/>
              <a:sym typeface="Montserrat"/>
            </a:endParaRPr>
          </a:p>
        </p:txBody>
      </p:sp>
      <p:cxnSp>
        <p:nvCxnSpPr>
          <p:cNvPr id="181" name="Google Shape;181;p7"/>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182" name="Google Shape;182;p7"/>
          <p:cNvPicPr preferRelativeResize="0"/>
          <p:nvPr/>
        </p:nvPicPr>
        <p:blipFill rotWithShape="1">
          <a:blip r:embed="rId4">
            <a:alphaModFix/>
          </a:blip>
          <a:srcRect b="0" l="0" r="0" t="0"/>
          <a:stretch/>
        </p:blipFill>
        <p:spPr>
          <a:xfrm>
            <a:off x="8029575" y="4633775"/>
            <a:ext cx="1019175" cy="408450"/>
          </a:xfrm>
          <a:prstGeom prst="rect">
            <a:avLst/>
          </a:prstGeom>
          <a:noFill/>
          <a:ln>
            <a:noFill/>
          </a:ln>
        </p:spPr>
      </p:pic>
      <p:sp>
        <p:nvSpPr>
          <p:cNvPr id="183" name="Google Shape;183;p7"/>
          <p:cNvSpPr txBox="1"/>
          <p:nvPr/>
        </p:nvSpPr>
        <p:spPr>
          <a:xfrm>
            <a:off x="5278125" y="1140025"/>
            <a:ext cx="3714600" cy="382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You can change the directory that you are working at by using the command ‘cd’. You can ‘cd’ to an existing folder inside your current location. Hitting &lt;tab&gt; key in your keyboard would autocomplete you the full name</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cd desk + </a:t>
            </a:r>
            <a:r>
              <a:rPr b="1" i="0" lang="en-GB" sz="1600" u="none" cap="none" strike="noStrike">
                <a:solidFill>
                  <a:schemeClr val="dk1"/>
                </a:solidFill>
                <a:latin typeface="Montserrat"/>
                <a:ea typeface="Montserrat"/>
                <a:cs typeface="Montserrat"/>
                <a:sym typeface="Montserrat"/>
              </a:rPr>
              <a:t>tab === </a:t>
            </a:r>
            <a:r>
              <a:rPr b="0" i="0" lang="en-GB" sz="1600" u="none" cap="none" strike="noStrike">
                <a:solidFill>
                  <a:srgbClr val="CC0000"/>
                </a:solidFill>
                <a:latin typeface="Source Code Pro"/>
                <a:ea typeface="Source Code Pro"/>
                <a:cs typeface="Source Code Pro"/>
                <a:sym typeface="Source Code Pro"/>
              </a:rPr>
              <a:t>cd Desktop/</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You can repeat this process for folders inside Desktop for example.</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7" name="Shape 187"/>
        <p:cNvGrpSpPr/>
        <p:nvPr/>
      </p:nvGrpSpPr>
      <p:grpSpPr>
        <a:xfrm>
          <a:off x="0" y="0"/>
          <a:ext cx="0" cy="0"/>
          <a:chOff x="0" y="0"/>
          <a:chExt cx="0" cy="0"/>
        </a:xfrm>
      </p:grpSpPr>
      <p:sp>
        <p:nvSpPr>
          <p:cNvPr id="188" name="Google Shape;188;p8"/>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Navigating to a directory</a:t>
            </a:r>
            <a:endParaRPr b="1" i="0" sz="3000" u="none" cap="none" strike="noStrike">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4278E8"/>
              </a:solidFill>
              <a:latin typeface="Montserrat"/>
              <a:ea typeface="Montserrat"/>
              <a:cs typeface="Montserrat"/>
              <a:sym typeface="Montserrat"/>
            </a:endParaRPr>
          </a:p>
        </p:txBody>
      </p:sp>
      <p:cxnSp>
        <p:nvCxnSpPr>
          <p:cNvPr id="189" name="Google Shape;189;p8"/>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190" name="Google Shape;190;p8"/>
          <p:cNvPicPr preferRelativeResize="0"/>
          <p:nvPr/>
        </p:nvPicPr>
        <p:blipFill rotWithShape="1">
          <a:blip r:embed="rId3">
            <a:alphaModFix/>
          </a:blip>
          <a:srcRect b="0" l="0" r="0" t="0"/>
          <a:stretch/>
        </p:blipFill>
        <p:spPr>
          <a:xfrm>
            <a:off x="8029575" y="4633775"/>
            <a:ext cx="1019175" cy="408450"/>
          </a:xfrm>
          <a:prstGeom prst="rect">
            <a:avLst/>
          </a:prstGeom>
          <a:noFill/>
          <a:ln>
            <a:noFill/>
          </a:ln>
        </p:spPr>
      </p:pic>
      <p:sp>
        <p:nvSpPr>
          <p:cNvPr id="191" name="Google Shape;191;p8"/>
          <p:cNvSpPr txBox="1"/>
          <p:nvPr/>
        </p:nvSpPr>
        <p:spPr>
          <a:xfrm>
            <a:off x="5907975" y="1140025"/>
            <a:ext cx="3084600" cy="382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‘cd’ also can accept a full path not linked to the folders inside your current location:</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45720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CC0000"/>
                </a:solidFill>
                <a:latin typeface="Source Code Pro"/>
                <a:ea typeface="Source Code Pro"/>
                <a:cs typeface="Source Code Pro"/>
                <a:sym typeface="Source Code Pro"/>
              </a:rPr>
              <a:t>cd ~/Users</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p:txBody>
      </p:sp>
      <p:grpSp>
        <p:nvGrpSpPr>
          <p:cNvPr id="192" name="Google Shape;192;p8"/>
          <p:cNvGrpSpPr/>
          <p:nvPr/>
        </p:nvGrpSpPr>
        <p:grpSpPr>
          <a:xfrm>
            <a:off x="365850" y="1240625"/>
            <a:ext cx="5616925" cy="3225578"/>
            <a:chOff x="365850" y="1240625"/>
            <a:chExt cx="5616925" cy="3225578"/>
          </a:xfrm>
        </p:grpSpPr>
        <p:pic>
          <p:nvPicPr>
            <p:cNvPr id="193" name="Google Shape;193;p8"/>
            <p:cNvPicPr preferRelativeResize="0"/>
            <p:nvPr/>
          </p:nvPicPr>
          <p:blipFill rotWithShape="1">
            <a:blip r:embed="rId4">
              <a:alphaModFix/>
            </a:blip>
            <a:srcRect b="28877" l="14829" r="16919" t="8409"/>
            <a:stretch/>
          </p:blipFill>
          <p:spPr>
            <a:xfrm>
              <a:off x="365850" y="1240625"/>
              <a:ext cx="5616925" cy="3225578"/>
            </a:xfrm>
            <a:prstGeom prst="rect">
              <a:avLst/>
            </a:prstGeom>
            <a:noFill/>
            <a:ln>
              <a:noFill/>
            </a:ln>
          </p:spPr>
        </p:pic>
        <p:sp>
          <p:nvSpPr>
            <p:cNvPr id="194" name="Google Shape;194;p8"/>
            <p:cNvSpPr txBox="1"/>
            <p:nvPr/>
          </p:nvSpPr>
          <p:spPr>
            <a:xfrm>
              <a:off x="2982775" y="1240625"/>
              <a:ext cx="3000000" cy="165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333333"/>
                  </a:solidFill>
                  <a:highlight>
                    <a:srgbClr val="FFFFFF"/>
                  </a:highlight>
                  <a:latin typeface="Arial"/>
                  <a:ea typeface="Arial"/>
                  <a:cs typeface="Arial"/>
                  <a:sym typeface="Arial"/>
                </a:rPr>
                <a:t>👈</a:t>
              </a:r>
              <a:r>
                <a:rPr b="1" i="0" lang="en-GB" sz="1600" u="none" cap="none" strike="noStrike">
                  <a:solidFill>
                    <a:schemeClr val="lt1"/>
                  </a:solidFill>
                  <a:latin typeface="Montserrat"/>
                  <a:ea typeface="Montserrat"/>
                  <a:cs typeface="Montserrat"/>
                  <a:sym typeface="Montserrat"/>
                </a:rPr>
                <a:t> </a:t>
              </a:r>
              <a:r>
                <a:rPr b="1" i="0" lang="en-GB" sz="1600" u="none" cap="none" strike="noStrike">
                  <a:solidFill>
                    <a:srgbClr val="FFFFFF"/>
                  </a:solidFill>
                  <a:latin typeface="Montserrat"/>
                  <a:ea typeface="Montserrat"/>
                  <a:cs typeface="Montserrat"/>
                  <a:sym typeface="Montserrat"/>
                </a:rPr>
                <a:t>You can copy a full path and paste it afterwards cd (might need quotation marks in Windows), or drag a folder to it (Mac)</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8" name="Shape 198"/>
        <p:cNvGrpSpPr/>
        <p:nvPr/>
      </p:nvGrpSpPr>
      <p:grpSpPr>
        <a:xfrm>
          <a:off x="0" y="0"/>
          <a:ext cx="0" cy="0"/>
          <a:chOff x="0" y="0"/>
          <a:chExt cx="0" cy="0"/>
        </a:xfrm>
      </p:grpSpPr>
      <p:pic>
        <p:nvPicPr>
          <p:cNvPr id="199" name="Google Shape;199;p9"/>
          <p:cNvPicPr preferRelativeResize="0"/>
          <p:nvPr/>
        </p:nvPicPr>
        <p:blipFill rotWithShape="1">
          <a:blip r:embed="rId3">
            <a:alphaModFix/>
          </a:blip>
          <a:srcRect b="0" l="0" r="0" t="0"/>
          <a:stretch/>
        </p:blipFill>
        <p:spPr>
          <a:xfrm>
            <a:off x="0" y="875489"/>
            <a:ext cx="5732275" cy="4009235"/>
          </a:xfrm>
          <a:prstGeom prst="rect">
            <a:avLst/>
          </a:prstGeom>
          <a:noFill/>
          <a:ln>
            <a:noFill/>
          </a:ln>
        </p:spPr>
      </p:pic>
      <p:sp>
        <p:nvSpPr>
          <p:cNvPr id="200" name="Google Shape;200;p9"/>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278E8"/>
                </a:solidFill>
                <a:latin typeface="Montserrat"/>
                <a:ea typeface="Montserrat"/>
                <a:cs typeface="Montserrat"/>
                <a:sym typeface="Montserrat"/>
              </a:rPr>
              <a:t>GIT init</a:t>
            </a:r>
            <a:endParaRPr b="1" i="0" sz="3000" u="none" cap="none" strike="noStrike">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4278E8"/>
              </a:solidFill>
              <a:latin typeface="Montserrat"/>
              <a:ea typeface="Montserrat"/>
              <a:cs typeface="Montserrat"/>
              <a:sym typeface="Montserrat"/>
            </a:endParaRPr>
          </a:p>
        </p:txBody>
      </p:sp>
      <p:cxnSp>
        <p:nvCxnSpPr>
          <p:cNvPr id="201" name="Google Shape;201;p9"/>
          <p:cNvCxnSpPr/>
          <p:nvPr/>
        </p:nvCxnSpPr>
        <p:spPr>
          <a:xfrm>
            <a:off x="414725" y="921675"/>
            <a:ext cx="1697100" cy="0"/>
          </a:xfrm>
          <a:prstGeom prst="straightConnector1">
            <a:avLst/>
          </a:prstGeom>
          <a:noFill/>
          <a:ln cap="flat" cmpd="sng" w="38100">
            <a:solidFill>
              <a:srgbClr val="4278E8"/>
            </a:solidFill>
            <a:prstDash val="solid"/>
            <a:round/>
            <a:headEnd len="sm" w="sm" type="none"/>
            <a:tailEnd len="sm" w="sm" type="none"/>
          </a:ln>
        </p:spPr>
      </p:cxnSp>
      <p:pic>
        <p:nvPicPr>
          <p:cNvPr id="202" name="Google Shape;202;p9"/>
          <p:cNvPicPr preferRelativeResize="0"/>
          <p:nvPr/>
        </p:nvPicPr>
        <p:blipFill rotWithShape="1">
          <a:blip r:embed="rId4">
            <a:alphaModFix/>
          </a:blip>
          <a:srcRect b="0" l="0" r="0" t="0"/>
          <a:stretch/>
        </p:blipFill>
        <p:spPr>
          <a:xfrm>
            <a:off x="8029575" y="4633775"/>
            <a:ext cx="1019175" cy="408450"/>
          </a:xfrm>
          <a:prstGeom prst="rect">
            <a:avLst/>
          </a:prstGeom>
          <a:noFill/>
          <a:ln>
            <a:noFill/>
          </a:ln>
        </p:spPr>
      </p:pic>
      <p:sp>
        <p:nvSpPr>
          <p:cNvPr id="203" name="Google Shape;203;p9"/>
          <p:cNvSpPr txBox="1"/>
          <p:nvPr/>
        </p:nvSpPr>
        <p:spPr>
          <a:xfrm>
            <a:off x="5278125" y="1059550"/>
            <a:ext cx="3714600" cy="386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Once you are in the folder you want to create your project (or that you have already created) you need to run:</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	</a:t>
            </a:r>
            <a:r>
              <a:rPr b="0" i="0" lang="en-GB" sz="1600" u="none" cap="none" strike="noStrike">
                <a:solidFill>
                  <a:srgbClr val="CC0000"/>
                </a:solidFill>
                <a:latin typeface="Source Code Pro"/>
                <a:ea typeface="Source Code Pro"/>
                <a:cs typeface="Source Code Pro"/>
                <a:sym typeface="Source Code Pro"/>
              </a:rPr>
              <a:t>git init</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To initialize a git repository. This repository for now it only lives in your computer.</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Montserrat"/>
                <a:ea typeface="Montserrat"/>
                <a:cs typeface="Montserrat"/>
                <a:sym typeface="Montserrat"/>
              </a:rPr>
              <a:t>This command will create a hidden folder “.git” that inside will contain all the files git needs to handle the Version Control System. </a:t>
            </a:r>
            <a:endParaRPr b="1"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C0000"/>
              </a:solidFill>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xmlns:r="http://schemas.openxmlformats.org/officeDocument/2006/relationships" name="Flutt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